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320" r:id="rId6"/>
    <p:sldId id="299" r:id="rId7"/>
    <p:sldId id="257" r:id="rId8"/>
    <p:sldId id="261" r:id="rId9"/>
    <p:sldId id="312" r:id="rId10"/>
    <p:sldId id="308" r:id="rId11"/>
    <p:sldId id="309" r:id="rId12"/>
    <p:sldId id="311" r:id="rId13"/>
    <p:sldId id="310" r:id="rId14"/>
    <p:sldId id="259" r:id="rId15"/>
    <p:sldId id="263" r:id="rId16"/>
    <p:sldId id="314" r:id="rId17"/>
    <p:sldId id="313" r:id="rId18"/>
    <p:sldId id="304" r:id="rId19"/>
    <p:sldId id="316" r:id="rId20"/>
    <p:sldId id="318" r:id="rId21"/>
    <p:sldId id="315" r:id="rId22"/>
    <p:sldId id="317" r:id="rId23"/>
    <p:sldId id="319" r:id="rId24"/>
    <p:sldId id="305" r:id="rId25"/>
    <p:sldId id="307" r:id="rId26"/>
    <p:sldId id="303" r:id="rId27"/>
    <p:sldId id="32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64" d="100"/>
          <a:sy n="64" d="100"/>
        </p:scale>
        <p:origin x="954"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5_2" csCatId="accent5" phldr="1"/>
      <dgm:spPr/>
      <dgm:t>
        <a:bodyPr/>
        <a:lstStyle/>
        <a:p>
          <a:endParaRPr lang="en-US"/>
        </a:p>
      </dgm:t>
    </dgm:pt>
    <dgm:pt modelId="{A8C03FBB-4A75-4460-AEA6-DEAEB9C61496}">
      <dgm:prSet phldrT="[Text]" phldr="0" custT="1"/>
      <dgm:spPr/>
      <dgm:t>
        <a:bodyPr/>
        <a:lstStyle/>
        <a:p>
          <a:pPr>
            <a:defRPr b="1"/>
          </a:pPr>
          <a:r>
            <a:rPr lang="en-ID" sz="1800" b="1" i="0" dirty="0" err="1">
              <a:latin typeface="Arial" panose="020B0604020202020204" pitchFamily="34" charset="0"/>
              <a:cs typeface="Arial" panose="020B0604020202020204" pitchFamily="34" charset="0"/>
            </a:rPr>
            <a:t>Impor</a:t>
          </a:r>
          <a:r>
            <a:rPr lang="en-ID" sz="1800" b="1" i="0" dirty="0">
              <a:latin typeface="Arial" panose="020B0604020202020204" pitchFamily="34" charset="0"/>
              <a:cs typeface="Arial" panose="020B0604020202020204" pitchFamily="34" charset="0"/>
            </a:rPr>
            <a:t> Pustaka</a:t>
          </a:r>
          <a:endParaRPr lang="en-US" sz="1800" dirty="0">
            <a:solidFill>
              <a:schemeClr val="bg1"/>
            </a:solidFill>
            <a:latin typeface="Arial" panose="020B0604020202020204" pitchFamily="34" charset="0"/>
            <a:cs typeface="Arial" panose="020B0604020202020204" pitchFamily="34" charset="0"/>
          </a:endParaRPr>
        </a:p>
      </dgm:t>
    </dgm:pt>
    <dgm:pt modelId="{4E972F7F-4B1B-47AA-A25B-1FFC561F1C76}" type="parTrans" cxnId="{D3D81948-D963-4D1E-AE16-9705EAF510FC}">
      <dgm:prSet/>
      <dgm:spPr/>
      <dgm:t>
        <a:bodyPr/>
        <a:lstStyle/>
        <a:p>
          <a:endParaRPr lang="en-US" sz="1800">
            <a:latin typeface="+mn-lt"/>
          </a:endParaRPr>
        </a:p>
      </dgm:t>
    </dgm:pt>
    <dgm:pt modelId="{67361508-930A-4A23-8CFC-BB56DA645C3C}" type="sibTrans" cxnId="{D3D81948-D963-4D1E-AE16-9705EAF510FC}">
      <dgm:prSet/>
      <dgm:spPr/>
      <dgm:t>
        <a:bodyPr/>
        <a:lstStyle/>
        <a:p>
          <a:endParaRPr lang="en-US" sz="1800">
            <a:latin typeface="+mn-lt"/>
          </a:endParaRPr>
        </a:p>
      </dgm:t>
    </dgm:pt>
    <dgm:pt modelId="{5E71F362-34DF-4EEC-92A3-0EFE450E05E4}">
      <dgm:prSet phldrT="[Text]" phldr="0" custT="1"/>
      <dgm:spPr/>
      <dgm:t>
        <a:bodyPr lIns="182880" tIns="182880" rIns="182880" bIns="182880"/>
        <a:lstStyle/>
        <a:p>
          <a:r>
            <a:rPr lang="en-ID" sz="1400" b="0" i="0" dirty="0" err="1">
              <a:latin typeface="Arial" panose="020B0604020202020204" pitchFamily="34" charset="0"/>
              <a:cs typeface="Arial" panose="020B0604020202020204" pitchFamily="34" charset="0"/>
            </a:rPr>
            <a:t>Ipywidgets</a:t>
          </a:r>
          <a:r>
            <a:rPr lang="en-ID" sz="1400" b="0" i="0" dirty="0">
              <a:latin typeface="Arial" panose="020B0604020202020204" pitchFamily="34" charset="0"/>
              <a:cs typeface="Arial" panose="020B0604020202020204" pitchFamily="34" charset="0"/>
            </a:rPr>
            <a:t>, </a:t>
          </a:r>
          <a:r>
            <a:rPr lang="en-ID" sz="1400" b="0" i="0" dirty="0" err="1">
              <a:latin typeface="Arial" panose="020B0604020202020204" pitchFamily="34" charset="0"/>
              <a:cs typeface="Arial" panose="020B0604020202020204" pitchFamily="34" charset="0"/>
            </a:rPr>
            <a:t>IPython.display</a:t>
          </a:r>
          <a:r>
            <a:rPr lang="en-ID" sz="1400" b="0" i="0" dirty="0">
              <a:latin typeface="Arial" panose="020B0604020202020204" pitchFamily="34" charset="0"/>
              <a:cs typeface="Arial" panose="020B0604020202020204" pitchFamily="34" charset="0"/>
            </a:rPr>
            <a:t>.</a:t>
          </a:r>
        </a:p>
        <a:p>
          <a:r>
            <a:rPr lang="en-ID" sz="1400" b="0" i="0" dirty="0" err="1">
              <a:latin typeface="Arial" panose="020B0604020202020204" pitchFamily="34" charset="0"/>
              <a:cs typeface="Arial" panose="020B0604020202020204" pitchFamily="34" charset="0"/>
            </a:rPr>
            <a:t>numpy</a:t>
          </a:r>
          <a:r>
            <a:rPr lang="en-ID" sz="1400" b="0" i="0" dirty="0">
              <a:latin typeface="Arial" panose="020B0604020202020204" pitchFamily="34" charset="0"/>
              <a:cs typeface="Arial" panose="020B0604020202020204" pitchFamily="34" charset="0"/>
            </a:rPr>
            <a:t>, </a:t>
          </a:r>
          <a:r>
            <a:rPr lang="en-ID" sz="1400" b="0" i="0" dirty="0" err="1">
              <a:latin typeface="Arial" panose="020B0604020202020204" pitchFamily="34" charset="0"/>
              <a:cs typeface="Arial" panose="020B0604020202020204" pitchFamily="34" charset="0"/>
            </a:rPr>
            <a:t>tensorflow</a:t>
          </a:r>
          <a:endParaRPr lang="en-US" sz="1400" b="0" dirty="0">
            <a:latin typeface="Arial" panose="020B0604020202020204" pitchFamily="34" charset="0"/>
            <a:cs typeface="Arial" panose="020B0604020202020204" pitchFamily="34" charset="0"/>
          </a:endParaRPr>
        </a:p>
      </dgm:t>
    </dgm:pt>
    <dgm:pt modelId="{8E5EE4D1-908E-455C-B8B3-281AD42DEC9A}" type="parTrans" cxnId="{B99CA6C9-28D1-4DDB-B8EC-AED73AD115CA}">
      <dgm:prSet/>
      <dgm:spPr/>
      <dgm:t>
        <a:bodyPr/>
        <a:lstStyle/>
        <a:p>
          <a:endParaRPr lang="en-US" sz="1800">
            <a:latin typeface="+mn-lt"/>
          </a:endParaRPr>
        </a:p>
      </dgm:t>
    </dgm:pt>
    <dgm:pt modelId="{B208B24A-E9FD-40A9-B764-FB7C2B7ED8B9}" type="sibTrans" cxnId="{B99CA6C9-28D1-4DDB-B8EC-AED73AD115CA}">
      <dgm:prSet/>
      <dgm:spPr/>
      <dgm:t>
        <a:bodyPr/>
        <a:lstStyle/>
        <a:p>
          <a:endParaRPr lang="en-US" sz="1800">
            <a:latin typeface="+mn-lt"/>
          </a:endParaRPr>
        </a:p>
      </dgm:t>
    </dgm:pt>
    <dgm:pt modelId="{91969DED-4CB8-4A14-A50B-3F7B848E46B5}">
      <dgm:prSet phldrT="[Text]" phldr="0" custT="1"/>
      <dgm:spPr/>
      <dgm:t>
        <a:bodyPr/>
        <a:lstStyle/>
        <a:p>
          <a:pPr>
            <a:defRPr b="1"/>
          </a:pPr>
          <a:r>
            <a:rPr lang="en-ID" sz="1800" b="1" i="0" dirty="0" err="1">
              <a:latin typeface="Arial" panose="020B0604020202020204" pitchFamily="34" charset="0"/>
              <a:cs typeface="Arial" panose="020B0604020202020204" pitchFamily="34" charset="0"/>
            </a:rPr>
            <a:t>Memuat</a:t>
          </a:r>
          <a:r>
            <a:rPr lang="en-ID" sz="1800" b="1" i="0" dirty="0">
              <a:latin typeface="Arial" panose="020B0604020202020204" pitchFamily="34" charset="0"/>
              <a:cs typeface="Arial" panose="020B0604020202020204" pitchFamily="34" charset="0"/>
            </a:rPr>
            <a:t> Model</a:t>
          </a:r>
          <a:endParaRPr lang="en-US" sz="1800" dirty="0">
            <a:solidFill>
              <a:schemeClr val="bg1"/>
            </a:solidFill>
            <a:latin typeface="Arial" panose="020B0604020202020204" pitchFamily="34" charset="0"/>
            <a:cs typeface="Arial" panose="020B0604020202020204" pitchFamily="34" charset="0"/>
          </a:endParaRPr>
        </a:p>
      </dgm:t>
    </dgm:pt>
    <dgm:pt modelId="{441CD73D-85E1-42A6-BCF8-362A3247E2F3}" type="parTrans" cxnId="{537F2ED0-8BD0-4AD5-B60D-89B660EDA1AC}">
      <dgm:prSet/>
      <dgm:spPr/>
      <dgm:t>
        <a:bodyPr/>
        <a:lstStyle/>
        <a:p>
          <a:endParaRPr lang="en-US" sz="1800">
            <a:latin typeface="+mn-lt"/>
          </a:endParaRPr>
        </a:p>
      </dgm:t>
    </dgm:pt>
    <dgm:pt modelId="{81CA8AA2-C0C3-4381-BA8B-413EDD578B83}" type="sibTrans" cxnId="{537F2ED0-8BD0-4AD5-B60D-89B660EDA1AC}">
      <dgm:prSet/>
      <dgm:spPr/>
      <dgm:t>
        <a:bodyPr/>
        <a:lstStyle/>
        <a:p>
          <a:endParaRPr lang="en-US" sz="1800">
            <a:latin typeface="+mn-lt"/>
          </a:endParaRPr>
        </a:p>
      </dgm:t>
    </dgm:pt>
    <dgm:pt modelId="{8A04F340-E8E1-4146-9905-E7ADCAEAABD7}">
      <dgm:prSet phldrT="[Text]" phldr="0" custT="1"/>
      <dgm:spPr/>
      <dgm:t>
        <a:bodyPr lIns="182880" tIns="182880" rIns="182880" bIns="182880"/>
        <a:lstStyle/>
        <a:p>
          <a:r>
            <a:rPr lang="en-ID" sz="1400" b="0" i="0" dirty="0" err="1">
              <a:latin typeface="Arial" panose="020B0604020202020204" pitchFamily="34" charset="0"/>
              <a:cs typeface="Arial" panose="020B0604020202020204" pitchFamily="34" charset="0"/>
            </a:rPr>
            <a:t>hcc_treatment</a:t>
          </a:r>
          <a:r>
            <a:rPr lang="en-ID" sz="1400" b="0" i="0" dirty="0">
              <a:latin typeface="Arial" panose="020B0604020202020204" pitchFamily="34" charset="0"/>
              <a:cs typeface="Arial" panose="020B0604020202020204" pitchFamily="34" charset="0"/>
            </a:rPr>
            <a:t>_ </a:t>
          </a:r>
          <a:r>
            <a:rPr lang="en-ID" sz="1400" b="0" i="0" dirty="0" err="1">
              <a:latin typeface="Arial" panose="020B0604020202020204" pitchFamily="34" charset="0"/>
              <a:cs typeface="Arial" panose="020B0604020202020204" pitchFamily="34" charset="0"/>
            </a:rPr>
            <a:t>dqn_model.keras</a:t>
          </a:r>
          <a:endParaRPr lang="en-US" sz="1400" b="0" dirty="0">
            <a:latin typeface="Arial" panose="020B0604020202020204" pitchFamily="34" charset="0"/>
            <a:cs typeface="Arial" panose="020B0604020202020204" pitchFamily="34" charset="0"/>
          </a:endParaRPr>
        </a:p>
      </dgm:t>
    </dgm:pt>
    <dgm:pt modelId="{4EBD5EC2-45ED-4ED6-8376-97D155A911AE}" type="parTrans" cxnId="{E636BFFB-0404-4D4B-B3F0-C64FDFD9DDEF}">
      <dgm:prSet/>
      <dgm:spPr/>
      <dgm:t>
        <a:bodyPr/>
        <a:lstStyle/>
        <a:p>
          <a:endParaRPr lang="en-US" sz="1800">
            <a:latin typeface="+mn-lt"/>
          </a:endParaRPr>
        </a:p>
      </dgm:t>
    </dgm:pt>
    <dgm:pt modelId="{F9CD2A04-6A34-4104-A971-391788B88F55}" type="sibTrans" cxnId="{E636BFFB-0404-4D4B-B3F0-C64FDFD9DDEF}">
      <dgm:prSet/>
      <dgm:spPr/>
      <dgm:t>
        <a:bodyPr/>
        <a:lstStyle/>
        <a:p>
          <a:endParaRPr lang="en-US" sz="1800">
            <a:latin typeface="+mn-lt"/>
          </a:endParaRPr>
        </a:p>
      </dgm:t>
    </dgm:pt>
    <dgm:pt modelId="{3CC73758-10C1-47F8-AFA7-1A986D4DDD60}">
      <dgm:prSet phldrT="[Text]" phldr="0" custT="1"/>
      <dgm:spPr/>
      <dgm:t>
        <a:bodyPr/>
        <a:lstStyle/>
        <a:p>
          <a:pPr>
            <a:defRPr b="1"/>
          </a:pPr>
          <a:r>
            <a:rPr lang="en-ID" sz="1800" b="1" i="0" dirty="0">
              <a:latin typeface="Arial" panose="020B0604020202020204" pitchFamily="34" charset="0"/>
              <a:cs typeface="Arial" panose="020B0604020202020204" pitchFamily="34" charset="0"/>
            </a:rPr>
            <a:t>Input</a:t>
          </a:r>
          <a:endParaRPr lang="en-US" sz="1800" dirty="0">
            <a:solidFill>
              <a:schemeClr val="bg1"/>
            </a:solidFill>
            <a:latin typeface="Arial" panose="020B0604020202020204" pitchFamily="34" charset="0"/>
            <a:cs typeface="Arial" panose="020B0604020202020204" pitchFamily="34" charset="0"/>
          </a:endParaRPr>
        </a:p>
      </dgm:t>
    </dgm:pt>
    <dgm:pt modelId="{FF6AE4B6-4A2F-49EE-9316-9AF55E77838B}" type="parTrans" cxnId="{4A69F85D-5C15-48FD-893A-B3050E1BADEB}">
      <dgm:prSet/>
      <dgm:spPr/>
      <dgm:t>
        <a:bodyPr/>
        <a:lstStyle/>
        <a:p>
          <a:endParaRPr lang="en-US" sz="1800">
            <a:latin typeface="+mn-lt"/>
          </a:endParaRPr>
        </a:p>
      </dgm:t>
    </dgm:pt>
    <dgm:pt modelId="{D8170BBA-6035-4773-8431-FEDD687647FF}" type="sibTrans" cxnId="{4A69F85D-5C15-48FD-893A-B3050E1BADEB}">
      <dgm:prSet/>
      <dgm:spPr/>
      <dgm:t>
        <a:bodyPr/>
        <a:lstStyle/>
        <a:p>
          <a:endParaRPr lang="en-US" sz="1800">
            <a:latin typeface="+mn-lt"/>
          </a:endParaRPr>
        </a:p>
      </dgm:t>
    </dgm:pt>
    <dgm:pt modelId="{FD9CA14A-483C-4869-B0C1-7C5FB7EEDBCC}">
      <dgm:prSet phldrT="[Text]" phldr="0" custT="1"/>
      <dgm:spPr/>
      <dgm:t>
        <a:bodyPr lIns="182880" tIns="182880" rIns="182880" bIns="182880"/>
        <a:lstStyle/>
        <a:p>
          <a:r>
            <a:rPr lang="en-US" sz="1400" dirty="0">
              <a:latin typeface="Arial" panose="020B0604020202020204" pitchFamily="34" charset="0"/>
              <a:cs typeface="Arial" panose="020B0604020202020204" pitchFamily="34" charset="0"/>
            </a:rPr>
            <a:t>51 label input parameter HCC</a:t>
          </a:r>
        </a:p>
      </dgm:t>
    </dgm:pt>
    <dgm:pt modelId="{8182A92F-45BA-4CD1-8E43-0B0810A50FEB}" type="parTrans" cxnId="{5EDA943F-300F-408A-A52E-3D5140FD5C22}">
      <dgm:prSet/>
      <dgm:spPr/>
      <dgm:t>
        <a:bodyPr/>
        <a:lstStyle/>
        <a:p>
          <a:endParaRPr lang="en-US" sz="1800">
            <a:latin typeface="+mn-lt"/>
          </a:endParaRPr>
        </a:p>
      </dgm:t>
    </dgm:pt>
    <dgm:pt modelId="{914BB93C-EA8A-4B5B-8F06-30DA7C7F4B7B}" type="sibTrans" cxnId="{5EDA943F-300F-408A-A52E-3D5140FD5C22}">
      <dgm:prSet/>
      <dgm:spPr/>
      <dgm:t>
        <a:bodyPr/>
        <a:lstStyle/>
        <a:p>
          <a:endParaRPr lang="en-US" sz="1800">
            <a:latin typeface="+mn-lt"/>
          </a:endParaRPr>
        </a:p>
      </dgm:t>
    </dgm:pt>
    <dgm:pt modelId="{D2FE027B-4161-41E1-B4D4-02AECB2E3FA0}">
      <dgm:prSet phldrT="[Text]" phldr="0" custT="1"/>
      <dgm:spPr/>
      <dgm:t>
        <a:bodyPr/>
        <a:lstStyle/>
        <a:p>
          <a:pPr>
            <a:defRPr b="1"/>
          </a:pPr>
          <a:r>
            <a:rPr lang="en-ID" sz="1800" b="1" i="0" dirty="0" err="1">
              <a:latin typeface="Arial" panose="020B0604020202020204" pitchFamily="34" charset="0"/>
              <a:cs typeface="Arial" panose="020B0604020202020204" pitchFamily="34" charset="0"/>
            </a:rPr>
            <a:t>Fungsi</a:t>
          </a:r>
          <a:r>
            <a:rPr lang="en-ID" sz="1800" b="1" i="0" dirty="0">
              <a:latin typeface="Arial" panose="020B0604020202020204" pitchFamily="34" charset="0"/>
              <a:cs typeface="Arial" panose="020B0604020202020204" pitchFamily="34" charset="0"/>
            </a:rPr>
            <a:t> </a:t>
          </a:r>
          <a:r>
            <a:rPr lang="en-ID" sz="1800" b="1" i="0" dirty="0" err="1">
              <a:latin typeface="Arial" panose="020B0604020202020204" pitchFamily="34" charset="0"/>
              <a:cs typeface="Arial" panose="020B0604020202020204" pitchFamily="34" charset="0"/>
            </a:rPr>
            <a:t>Prediksi</a:t>
          </a:r>
          <a:endParaRPr lang="en-US" sz="1800" dirty="0">
            <a:solidFill>
              <a:schemeClr val="bg1"/>
            </a:solidFill>
            <a:latin typeface="Arial" panose="020B0604020202020204" pitchFamily="34" charset="0"/>
            <a:cs typeface="Arial" panose="020B0604020202020204" pitchFamily="34" charset="0"/>
          </a:endParaRPr>
        </a:p>
      </dgm:t>
    </dgm:pt>
    <dgm:pt modelId="{88680CFE-3CE0-4842-B3D3-716D3B671238}" type="parTrans" cxnId="{4F4F82A2-02F1-492B-96C1-46C070BEFCE3}">
      <dgm:prSet/>
      <dgm:spPr/>
      <dgm:t>
        <a:bodyPr/>
        <a:lstStyle/>
        <a:p>
          <a:endParaRPr lang="en-US" sz="1800">
            <a:latin typeface="+mn-lt"/>
          </a:endParaRPr>
        </a:p>
      </dgm:t>
    </dgm:pt>
    <dgm:pt modelId="{4D59E06B-629C-40B5-96D3-423B7A56C945}" type="sibTrans" cxnId="{4F4F82A2-02F1-492B-96C1-46C070BEFCE3}">
      <dgm:prSet/>
      <dgm:spPr/>
      <dgm:t>
        <a:bodyPr/>
        <a:lstStyle/>
        <a:p>
          <a:endParaRPr lang="en-US" sz="1800">
            <a:latin typeface="+mn-lt"/>
          </a:endParaRPr>
        </a:p>
      </dgm:t>
    </dgm:pt>
    <dgm:pt modelId="{2BE415B7-7185-4956-8487-237B40BC0EE5}">
      <dgm:prSet phldrT="[Text]" phldr="0" custT="1"/>
      <dgm:spPr/>
      <dgm:t>
        <a:bodyPr lIns="182880" tIns="182880" rIns="182880" bIns="182880"/>
        <a:lstStyle/>
        <a:p>
          <a:r>
            <a:rPr lang="en-ID" sz="1400" b="0" i="0" dirty="0" err="1">
              <a:latin typeface="Arial" panose="020B0604020202020204" pitchFamily="34" charset="0"/>
              <a:cs typeface="Arial" panose="020B0604020202020204" pitchFamily="34" charset="0"/>
            </a:rPr>
            <a:t>predict_treatment</a:t>
          </a:r>
          <a:endParaRPr lang="en-ID" sz="1400" b="0" i="0" dirty="0">
            <a:latin typeface="Arial" panose="020B0604020202020204" pitchFamily="34" charset="0"/>
            <a:cs typeface="Arial" panose="020B0604020202020204" pitchFamily="34" charset="0"/>
          </a:endParaRPr>
        </a:p>
        <a:p>
          <a:r>
            <a:rPr lang="en-ID" sz="1400" b="0" i="0" dirty="0" err="1">
              <a:latin typeface="Arial" panose="020B0604020202020204" pitchFamily="34" charset="0"/>
              <a:cs typeface="Arial" panose="020B0604020202020204" pitchFamily="34" charset="0"/>
            </a:rPr>
            <a:t>Agresif</a:t>
          </a:r>
          <a:r>
            <a:rPr lang="en-ID" sz="1400" b="0" i="0" dirty="0">
              <a:latin typeface="Arial" panose="020B0604020202020204" pitchFamily="34" charset="0"/>
              <a:cs typeface="Arial" panose="020B0604020202020204" pitchFamily="34" charset="0"/>
            </a:rPr>
            <a:t> </a:t>
          </a:r>
          <a:r>
            <a:rPr lang="en-ID" sz="1400" b="0" i="0" dirty="0" err="1">
              <a:latin typeface="Arial" panose="020B0604020202020204" pitchFamily="34" charset="0"/>
              <a:cs typeface="Arial" panose="020B0604020202020204" pitchFamily="34" charset="0"/>
            </a:rPr>
            <a:t>atau</a:t>
          </a:r>
          <a:r>
            <a:rPr lang="en-ID" sz="1400" b="0" i="0" dirty="0">
              <a:latin typeface="Arial" panose="020B0604020202020204" pitchFamily="34" charset="0"/>
              <a:cs typeface="Arial" panose="020B0604020202020204" pitchFamily="34" charset="0"/>
            </a:rPr>
            <a:t> </a:t>
          </a:r>
          <a:r>
            <a:rPr lang="en-ID" sz="1400" b="0" i="0" dirty="0" err="1">
              <a:latin typeface="Arial" panose="020B0604020202020204" pitchFamily="34" charset="0"/>
              <a:cs typeface="Arial" panose="020B0604020202020204" pitchFamily="34" charset="0"/>
            </a:rPr>
            <a:t>Konservatif</a:t>
          </a:r>
          <a:endParaRPr lang="en-US" sz="1400" b="0" dirty="0">
            <a:latin typeface="Arial" panose="020B0604020202020204" pitchFamily="34" charset="0"/>
            <a:cs typeface="Arial" panose="020B0604020202020204" pitchFamily="34" charset="0"/>
          </a:endParaRPr>
        </a:p>
      </dgm:t>
    </dgm:pt>
    <dgm:pt modelId="{A38E847E-0D1D-4F40-9A71-4D5999ADE08B}" type="parTrans" cxnId="{CB32A309-9CA9-4554-941D-519A91A9E733}">
      <dgm:prSet/>
      <dgm:spPr/>
      <dgm:t>
        <a:bodyPr/>
        <a:lstStyle/>
        <a:p>
          <a:endParaRPr lang="en-US" sz="1800">
            <a:latin typeface="+mn-lt"/>
          </a:endParaRPr>
        </a:p>
      </dgm:t>
    </dgm:pt>
    <dgm:pt modelId="{F0D1C61C-E3F2-49BA-A2D8-C04A81308E5D}" type="sibTrans" cxnId="{CB32A309-9CA9-4554-941D-519A91A9E733}">
      <dgm:prSet/>
      <dgm:spPr/>
      <dgm:t>
        <a:bodyPr/>
        <a:lstStyle/>
        <a:p>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115092"/>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5">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140318"/>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5">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117845"/>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5">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137273"/>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5">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3086099"/>
          <a:ext cx="5853347" cy="0"/>
        </a:xfrm>
        <a:prstGeom prst="line">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209269" y="3314471"/>
          <a:ext cx="1338038" cy="6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ID" sz="1800" b="1" i="0" kern="1200" dirty="0" err="1">
              <a:latin typeface="Arial" panose="020B0604020202020204" pitchFamily="34" charset="0"/>
              <a:cs typeface="Arial" panose="020B0604020202020204" pitchFamily="34" charset="0"/>
            </a:rPr>
            <a:t>Impor</a:t>
          </a:r>
          <a:r>
            <a:rPr lang="en-ID" sz="1800" b="1" i="0" kern="1200" dirty="0">
              <a:latin typeface="Arial" panose="020B0604020202020204" pitchFamily="34" charset="0"/>
              <a:cs typeface="Arial" panose="020B0604020202020204" pitchFamily="34" charset="0"/>
            </a:rPr>
            <a:t> Pustaka</a:t>
          </a:r>
          <a:endParaRPr lang="en-US" sz="1800" kern="1200" dirty="0">
            <a:solidFill>
              <a:schemeClr val="bg1"/>
            </a:solidFill>
            <a:latin typeface="Arial" panose="020B0604020202020204" pitchFamily="34" charset="0"/>
            <a:cs typeface="Arial" panose="020B0604020202020204" pitchFamily="34" charset="0"/>
          </a:endParaRPr>
        </a:p>
      </dsp:txBody>
      <dsp:txXfrm>
        <a:off x="209269" y="3314471"/>
        <a:ext cx="1338038" cy="697458"/>
      </dsp:txXfrm>
    </dsp:sp>
    <dsp:sp modelId="{BA29120C-7C6B-4F62-9079-4AD528BC0744}">
      <dsp:nvSpPr>
        <dsp:cNvPr id="0" name=""/>
        <dsp:cNvSpPr/>
      </dsp:nvSpPr>
      <dsp:spPr>
        <a:xfrm>
          <a:off x="3302" y="597931"/>
          <a:ext cx="1749971" cy="1315450"/>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622300">
            <a:lnSpc>
              <a:spcPct val="90000"/>
            </a:lnSpc>
            <a:spcBef>
              <a:spcPct val="0"/>
            </a:spcBef>
            <a:spcAft>
              <a:spcPct val="35000"/>
            </a:spcAft>
            <a:buNone/>
          </a:pPr>
          <a:r>
            <a:rPr lang="en-ID" sz="1400" b="0" i="0" kern="1200" dirty="0" err="1">
              <a:latin typeface="Arial" panose="020B0604020202020204" pitchFamily="34" charset="0"/>
              <a:cs typeface="Arial" panose="020B0604020202020204" pitchFamily="34" charset="0"/>
            </a:rPr>
            <a:t>Ipywidgets</a:t>
          </a:r>
          <a:r>
            <a:rPr lang="en-ID" sz="1400" b="0" i="0" kern="1200" dirty="0">
              <a:latin typeface="Arial" panose="020B0604020202020204" pitchFamily="34" charset="0"/>
              <a:cs typeface="Arial" panose="020B0604020202020204" pitchFamily="34" charset="0"/>
            </a:rPr>
            <a:t>, </a:t>
          </a:r>
          <a:r>
            <a:rPr lang="en-ID" sz="1400" b="0" i="0" kern="1200" dirty="0" err="1">
              <a:latin typeface="Arial" panose="020B0604020202020204" pitchFamily="34" charset="0"/>
              <a:cs typeface="Arial" panose="020B0604020202020204" pitchFamily="34" charset="0"/>
            </a:rPr>
            <a:t>IPython.display</a:t>
          </a:r>
          <a:r>
            <a:rPr lang="en-ID" sz="1400" b="0" i="0" kern="1200" dirty="0">
              <a:latin typeface="Arial" panose="020B0604020202020204" pitchFamily="34" charset="0"/>
              <a:cs typeface="Arial" panose="020B0604020202020204" pitchFamily="34" charset="0"/>
            </a:rPr>
            <a:t>.</a:t>
          </a:r>
        </a:p>
        <a:p>
          <a:pPr marL="0" lvl="0" indent="0" algn="l" defTabSz="622300">
            <a:lnSpc>
              <a:spcPct val="90000"/>
            </a:lnSpc>
            <a:spcBef>
              <a:spcPct val="0"/>
            </a:spcBef>
            <a:spcAft>
              <a:spcPct val="35000"/>
            </a:spcAft>
            <a:buNone/>
          </a:pPr>
          <a:r>
            <a:rPr lang="en-ID" sz="1400" b="0" i="0" kern="1200" dirty="0" err="1">
              <a:latin typeface="Arial" panose="020B0604020202020204" pitchFamily="34" charset="0"/>
              <a:cs typeface="Arial" panose="020B0604020202020204" pitchFamily="34" charset="0"/>
            </a:rPr>
            <a:t>numpy</a:t>
          </a:r>
          <a:r>
            <a:rPr lang="en-ID" sz="1400" b="0" i="0" kern="1200" dirty="0">
              <a:latin typeface="Arial" panose="020B0604020202020204" pitchFamily="34" charset="0"/>
              <a:cs typeface="Arial" panose="020B0604020202020204" pitchFamily="34" charset="0"/>
            </a:rPr>
            <a:t>, </a:t>
          </a:r>
          <a:r>
            <a:rPr lang="en-ID" sz="1400" b="0" i="0" kern="1200" dirty="0" err="1">
              <a:latin typeface="Arial" panose="020B0604020202020204" pitchFamily="34" charset="0"/>
              <a:cs typeface="Arial" panose="020B0604020202020204" pitchFamily="34" charset="0"/>
            </a:rPr>
            <a:t>tensorflow</a:t>
          </a:r>
          <a:endParaRPr lang="en-US" sz="1400" b="0" kern="1200" dirty="0">
            <a:latin typeface="Arial" panose="020B0604020202020204" pitchFamily="34" charset="0"/>
            <a:cs typeface="Arial" panose="020B0604020202020204" pitchFamily="34" charset="0"/>
          </a:endParaRPr>
        </a:p>
      </dsp:txBody>
      <dsp:txXfrm>
        <a:off x="67517" y="662146"/>
        <a:ext cx="1621541" cy="1187020"/>
      </dsp:txXfrm>
    </dsp:sp>
    <dsp:sp modelId="{A95DB80B-444A-4D69-B205-3A801BB8524A}">
      <dsp:nvSpPr>
        <dsp:cNvPr id="0" name=""/>
        <dsp:cNvSpPr/>
      </dsp:nvSpPr>
      <dsp:spPr>
        <a:xfrm>
          <a:off x="878288" y="1913381"/>
          <a:ext cx="0" cy="117271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12412" y="2160269"/>
          <a:ext cx="1338038" cy="6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ID" sz="1800" b="1" i="0" kern="1200" dirty="0" err="1">
              <a:latin typeface="Arial" panose="020B0604020202020204" pitchFamily="34" charset="0"/>
              <a:cs typeface="Arial" panose="020B0604020202020204" pitchFamily="34" charset="0"/>
            </a:rPr>
            <a:t>Memuat</a:t>
          </a:r>
          <a:r>
            <a:rPr lang="en-ID" sz="1800" b="1" i="0" kern="1200" dirty="0">
              <a:latin typeface="Arial" panose="020B0604020202020204" pitchFamily="34" charset="0"/>
              <a:cs typeface="Arial" panose="020B0604020202020204" pitchFamily="34" charset="0"/>
            </a:rPr>
            <a:t> Model</a:t>
          </a:r>
          <a:endParaRPr lang="en-US" sz="1800" kern="1200" dirty="0">
            <a:solidFill>
              <a:schemeClr val="bg1"/>
            </a:solidFill>
            <a:latin typeface="Arial" panose="020B0604020202020204" pitchFamily="34" charset="0"/>
            <a:cs typeface="Arial" panose="020B0604020202020204" pitchFamily="34" charset="0"/>
          </a:endParaRPr>
        </a:p>
      </dsp:txBody>
      <dsp:txXfrm>
        <a:off x="1512412" y="2160269"/>
        <a:ext cx="1338038" cy="697458"/>
      </dsp:txXfrm>
    </dsp:sp>
    <dsp:sp modelId="{FA19A0AA-8B0B-4AA8-A80D-08CFFDD3F112}">
      <dsp:nvSpPr>
        <dsp:cNvPr id="0" name=""/>
        <dsp:cNvSpPr/>
      </dsp:nvSpPr>
      <dsp:spPr>
        <a:xfrm>
          <a:off x="831997" y="3039808"/>
          <a:ext cx="92583" cy="9258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114665" y="4258818"/>
          <a:ext cx="2133532" cy="1085246"/>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622300">
            <a:lnSpc>
              <a:spcPct val="90000"/>
            </a:lnSpc>
            <a:spcBef>
              <a:spcPct val="0"/>
            </a:spcBef>
            <a:spcAft>
              <a:spcPct val="35000"/>
            </a:spcAft>
            <a:buNone/>
          </a:pPr>
          <a:r>
            <a:rPr lang="en-ID" sz="1400" b="0" i="0" kern="1200" dirty="0" err="1">
              <a:latin typeface="Arial" panose="020B0604020202020204" pitchFamily="34" charset="0"/>
              <a:cs typeface="Arial" panose="020B0604020202020204" pitchFamily="34" charset="0"/>
            </a:rPr>
            <a:t>hcc_treatment</a:t>
          </a:r>
          <a:r>
            <a:rPr lang="en-ID" sz="1400" b="0" i="0" kern="1200" dirty="0">
              <a:latin typeface="Arial" panose="020B0604020202020204" pitchFamily="34" charset="0"/>
              <a:cs typeface="Arial" panose="020B0604020202020204" pitchFamily="34" charset="0"/>
            </a:rPr>
            <a:t>_ </a:t>
          </a:r>
          <a:r>
            <a:rPr lang="en-ID" sz="1400" b="0" i="0" kern="1200" dirty="0" err="1">
              <a:latin typeface="Arial" panose="020B0604020202020204" pitchFamily="34" charset="0"/>
              <a:cs typeface="Arial" panose="020B0604020202020204" pitchFamily="34" charset="0"/>
            </a:rPr>
            <a:t>dqn_model.keras</a:t>
          </a:r>
          <a:endParaRPr lang="en-US" sz="1400" b="0" kern="1200" dirty="0">
            <a:latin typeface="Arial" panose="020B0604020202020204" pitchFamily="34" charset="0"/>
            <a:cs typeface="Arial" panose="020B0604020202020204" pitchFamily="34" charset="0"/>
          </a:endParaRPr>
        </a:p>
      </dsp:txBody>
      <dsp:txXfrm>
        <a:off x="1167642" y="4311795"/>
        <a:ext cx="2027578" cy="979292"/>
      </dsp:txXfrm>
    </dsp:sp>
    <dsp:sp modelId="{DBD74D6B-057A-432C-9067-BF618C19EB2A}">
      <dsp:nvSpPr>
        <dsp:cNvPr id="0" name=""/>
        <dsp:cNvSpPr/>
      </dsp:nvSpPr>
      <dsp:spPr>
        <a:xfrm>
          <a:off x="2181431" y="3086099"/>
          <a:ext cx="0" cy="117271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36485" y="3314471"/>
          <a:ext cx="1338038" cy="6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ID" sz="1800" b="1" i="0" kern="1200" dirty="0">
              <a:latin typeface="Arial" panose="020B0604020202020204" pitchFamily="34" charset="0"/>
              <a:cs typeface="Arial" panose="020B0604020202020204" pitchFamily="34" charset="0"/>
            </a:rPr>
            <a:t>Input</a:t>
          </a:r>
          <a:endParaRPr lang="en-US" sz="1800" kern="1200" dirty="0">
            <a:solidFill>
              <a:schemeClr val="bg1"/>
            </a:solidFill>
            <a:latin typeface="Arial" panose="020B0604020202020204" pitchFamily="34" charset="0"/>
            <a:cs typeface="Arial" panose="020B0604020202020204" pitchFamily="34" charset="0"/>
          </a:endParaRPr>
        </a:p>
      </dsp:txBody>
      <dsp:txXfrm>
        <a:off x="2836485" y="3314471"/>
        <a:ext cx="1338038" cy="697458"/>
      </dsp:txXfrm>
    </dsp:sp>
    <dsp:sp modelId="{0F979253-FD39-4920-BFCA-78C564B167EA}">
      <dsp:nvSpPr>
        <dsp:cNvPr id="0" name=""/>
        <dsp:cNvSpPr/>
      </dsp:nvSpPr>
      <dsp:spPr>
        <a:xfrm>
          <a:off x="2135140" y="3039808"/>
          <a:ext cx="92583" cy="9258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609588" y="828135"/>
          <a:ext cx="1791831" cy="1085246"/>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51 label input parameter HCC</a:t>
          </a:r>
        </a:p>
      </dsp:txBody>
      <dsp:txXfrm>
        <a:off x="2662565" y="881112"/>
        <a:ext cx="1685877" cy="979292"/>
      </dsp:txXfrm>
    </dsp:sp>
    <dsp:sp modelId="{DCAE8A46-752C-4E82-84CE-E790E1F2918E}">
      <dsp:nvSpPr>
        <dsp:cNvPr id="0" name=""/>
        <dsp:cNvSpPr/>
      </dsp:nvSpPr>
      <dsp:spPr>
        <a:xfrm>
          <a:off x="3505504" y="1913381"/>
          <a:ext cx="0" cy="117271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37408" y="2160269"/>
          <a:ext cx="1338038" cy="6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ID" sz="1800" b="1" i="0" kern="1200" dirty="0" err="1">
              <a:latin typeface="Arial" panose="020B0604020202020204" pitchFamily="34" charset="0"/>
              <a:cs typeface="Arial" panose="020B0604020202020204" pitchFamily="34" charset="0"/>
            </a:rPr>
            <a:t>Fungsi</a:t>
          </a:r>
          <a:r>
            <a:rPr lang="en-ID" sz="1800" b="1" i="0" kern="1200" dirty="0">
              <a:latin typeface="Arial" panose="020B0604020202020204" pitchFamily="34" charset="0"/>
              <a:cs typeface="Arial" panose="020B0604020202020204" pitchFamily="34" charset="0"/>
            </a:rPr>
            <a:t> </a:t>
          </a:r>
          <a:r>
            <a:rPr lang="en-ID" sz="1800" b="1" i="0" kern="1200" dirty="0" err="1">
              <a:latin typeface="Arial" panose="020B0604020202020204" pitchFamily="34" charset="0"/>
              <a:cs typeface="Arial" panose="020B0604020202020204" pitchFamily="34" charset="0"/>
            </a:rPr>
            <a:t>Prediksi</a:t>
          </a:r>
          <a:endParaRPr lang="en-US" sz="1800" kern="1200" dirty="0">
            <a:solidFill>
              <a:schemeClr val="bg1"/>
            </a:solidFill>
            <a:latin typeface="Arial" panose="020B0604020202020204" pitchFamily="34" charset="0"/>
            <a:cs typeface="Arial" panose="020B0604020202020204" pitchFamily="34" charset="0"/>
          </a:endParaRPr>
        </a:p>
      </dsp:txBody>
      <dsp:txXfrm>
        <a:off x="4137408" y="2160269"/>
        <a:ext cx="1338038" cy="697458"/>
      </dsp:txXfrm>
    </dsp:sp>
    <dsp:sp modelId="{B6459BF8-D2C3-4018-9C28-98667DC203F4}">
      <dsp:nvSpPr>
        <dsp:cNvPr id="0" name=""/>
        <dsp:cNvSpPr/>
      </dsp:nvSpPr>
      <dsp:spPr>
        <a:xfrm>
          <a:off x="3459212" y="3039808"/>
          <a:ext cx="92583" cy="9258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762810" y="4258818"/>
          <a:ext cx="2087233" cy="111813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622300">
            <a:lnSpc>
              <a:spcPct val="90000"/>
            </a:lnSpc>
            <a:spcBef>
              <a:spcPct val="0"/>
            </a:spcBef>
            <a:spcAft>
              <a:spcPct val="35000"/>
            </a:spcAft>
            <a:buNone/>
          </a:pPr>
          <a:r>
            <a:rPr lang="en-ID" sz="1400" b="0" i="0" kern="1200" dirty="0" err="1">
              <a:latin typeface="Arial" panose="020B0604020202020204" pitchFamily="34" charset="0"/>
              <a:cs typeface="Arial" panose="020B0604020202020204" pitchFamily="34" charset="0"/>
            </a:rPr>
            <a:t>predict_treatment</a:t>
          </a:r>
          <a:endParaRPr lang="en-ID" sz="1400" b="0" i="0" kern="1200" dirty="0">
            <a:latin typeface="Arial" panose="020B0604020202020204" pitchFamily="34" charset="0"/>
            <a:cs typeface="Arial" panose="020B0604020202020204" pitchFamily="34" charset="0"/>
          </a:endParaRPr>
        </a:p>
        <a:p>
          <a:pPr marL="0" lvl="0" indent="0" algn="l" defTabSz="622300">
            <a:lnSpc>
              <a:spcPct val="90000"/>
            </a:lnSpc>
            <a:spcBef>
              <a:spcPct val="0"/>
            </a:spcBef>
            <a:spcAft>
              <a:spcPct val="35000"/>
            </a:spcAft>
            <a:buNone/>
          </a:pPr>
          <a:r>
            <a:rPr lang="en-ID" sz="1400" b="0" i="0" kern="1200" dirty="0" err="1">
              <a:latin typeface="Arial" panose="020B0604020202020204" pitchFamily="34" charset="0"/>
              <a:cs typeface="Arial" panose="020B0604020202020204" pitchFamily="34" charset="0"/>
            </a:rPr>
            <a:t>Agresif</a:t>
          </a:r>
          <a:r>
            <a:rPr lang="en-ID" sz="1400" b="0" i="0" kern="1200" dirty="0">
              <a:latin typeface="Arial" panose="020B0604020202020204" pitchFamily="34" charset="0"/>
              <a:cs typeface="Arial" panose="020B0604020202020204" pitchFamily="34" charset="0"/>
            </a:rPr>
            <a:t> </a:t>
          </a:r>
          <a:r>
            <a:rPr lang="en-ID" sz="1400" b="0" i="0" kern="1200" dirty="0" err="1">
              <a:latin typeface="Arial" panose="020B0604020202020204" pitchFamily="34" charset="0"/>
              <a:cs typeface="Arial" panose="020B0604020202020204" pitchFamily="34" charset="0"/>
            </a:rPr>
            <a:t>atau</a:t>
          </a:r>
          <a:r>
            <a:rPr lang="en-ID" sz="1400" b="0" i="0" kern="1200" dirty="0">
              <a:latin typeface="Arial" panose="020B0604020202020204" pitchFamily="34" charset="0"/>
              <a:cs typeface="Arial" panose="020B0604020202020204" pitchFamily="34" charset="0"/>
            </a:rPr>
            <a:t> </a:t>
          </a:r>
          <a:r>
            <a:rPr lang="en-ID" sz="1400" b="0" i="0" kern="1200" dirty="0" err="1">
              <a:latin typeface="Arial" panose="020B0604020202020204" pitchFamily="34" charset="0"/>
              <a:cs typeface="Arial" panose="020B0604020202020204" pitchFamily="34" charset="0"/>
            </a:rPr>
            <a:t>Konservatif</a:t>
          </a:r>
          <a:endParaRPr lang="en-US" sz="1400" b="0" kern="1200" dirty="0">
            <a:latin typeface="Arial" panose="020B0604020202020204" pitchFamily="34" charset="0"/>
            <a:cs typeface="Arial" panose="020B0604020202020204" pitchFamily="34" charset="0"/>
          </a:endParaRPr>
        </a:p>
      </dsp:txBody>
      <dsp:txXfrm>
        <a:off x="3817393" y="4313401"/>
        <a:ext cx="1978067" cy="1008966"/>
      </dsp:txXfrm>
    </dsp:sp>
    <dsp:sp modelId="{086FB9B1-82B2-4197-8B33-6E7FF94F8D2E}">
      <dsp:nvSpPr>
        <dsp:cNvPr id="0" name=""/>
        <dsp:cNvSpPr/>
      </dsp:nvSpPr>
      <dsp:spPr>
        <a:xfrm>
          <a:off x="4806427" y="3086099"/>
          <a:ext cx="0" cy="117271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760136" y="3039808"/>
          <a:ext cx="92583" cy="9258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CAB1C-0AA1-4053-A726-215D175850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9F6F74-5F3D-4C2B-8AC5-73761B2FB2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06CAD-01BF-4A36-89A1-76183660094C}" type="datetimeFigureOut">
              <a:rPr lang="en-US" smtClean="0"/>
              <a:t>11/2/2024</a:t>
            </a:fld>
            <a:endParaRPr lang="en-US" dirty="0"/>
          </a:p>
        </p:txBody>
      </p:sp>
      <p:sp>
        <p:nvSpPr>
          <p:cNvPr id="4" name="Footer Placeholder 3">
            <a:extLst>
              <a:ext uri="{FF2B5EF4-FFF2-40B4-BE49-F238E27FC236}">
                <a16:creationId xmlns:a16="http://schemas.microsoft.com/office/drawing/2014/main" id="{4D3774BE-A649-46E3-849C-B7115F877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EE0E8BA-5F10-4BE9-B74D-7AA6E4180C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BFECE9-3899-402D-9557-B34889DA2FFF}" type="slidenum">
              <a:rPr lang="en-US" smtClean="0"/>
              <a:t>‹#›</a:t>
            </a:fld>
            <a:endParaRPr lang="en-US" dirty="0"/>
          </a:p>
        </p:txBody>
      </p:sp>
    </p:spTree>
    <p:extLst>
      <p:ext uri="{BB962C8B-B14F-4D97-AF65-F5344CB8AC3E}">
        <p14:creationId xmlns:p14="http://schemas.microsoft.com/office/powerpoint/2010/main" val="3937594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28C741F-060F-4718-A57B-A1162A01F72C}"/>
              </a:ext>
            </a:extLst>
          </p:cNvPr>
          <p:cNvSpPr/>
          <p:nvPr userDrawn="1"/>
        </p:nvSpPr>
        <p:spPr>
          <a:xfrm>
            <a:off x="1709321" y="3425047"/>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1709321" y="1713063"/>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602CDF5-333B-4D96-98D8-CDFB79A8430E}"/>
              </a:ext>
            </a:extLst>
          </p:cNvPr>
          <p:cNvSpPr/>
          <p:nvPr userDrawn="1"/>
        </p:nvSpPr>
        <p:spPr>
          <a:xfrm>
            <a:off x="3431545"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0"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699577" y="640080"/>
            <a:ext cx="5724144" cy="3657600"/>
          </a:xfrm>
        </p:spPr>
        <p:txBody>
          <a:bodyPr lIns="0" anchor="b"/>
          <a:lstStyle>
            <a:lvl1pPr algn="l">
              <a:lnSpc>
                <a:spcPct val="80000"/>
              </a:lnSpc>
              <a:defRPr sz="5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699577" y="5577840"/>
            <a:ext cx="5724144" cy="472073"/>
          </a:xfrm>
        </p:spPr>
        <p:txBody>
          <a:bodyPr lIns="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0" y="1719072"/>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lvl1pPr marL="0" indent="0" algn="ctr">
              <a:buNone/>
              <a:defRPr sz="1600">
                <a:solidFill>
                  <a:schemeClr val="bg1"/>
                </a:solidFill>
              </a:defRPr>
            </a:lvl1pPr>
          </a:lstStyle>
          <a:p>
            <a:endParaRPr lang="en-US" dirty="0"/>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3431545"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1709321" y="0"/>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1709321" y="5138928"/>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0" y="0"/>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0" y="5138928"/>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95796F3-1FF2-4CB3-9A21-2FA42B0F739C}"/>
              </a:ext>
            </a:extLst>
          </p:cNvPr>
          <p:cNvSpPr/>
          <p:nvPr userDrawn="1"/>
        </p:nvSpPr>
        <p:spPr>
          <a:xfrm>
            <a:off x="5699578" y="51422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9CD7761-CC7A-FAFC-0198-8C666674D019}"/>
              </a:ext>
            </a:extLst>
          </p:cNvPr>
          <p:cNvSpPr/>
          <p:nvPr userDrawn="1"/>
        </p:nvSpPr>
        <p:spPr>
          <a:xfrm>
            <a:off x="3431545" y="0"/>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7366219-E379-6451-33E4-F55572D09C01}"/>
              </a:ext>
            </a:extLst>
          </p:cNvPr>
          <p:cNvSpPr/>
          <p:nvPr userDrawn="1"/>
        </p:nvSpPr>
        <p:spPr>
          <a:xfrm>
            <a:off x="3431545" y="5144119"/>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4"/>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A0B6809-6EF5-4C1C-AE26-93D43D084EE4}"/>
              </a:ext>
            </a:extLst>
          </p:cNvPr>
          <p:cNvSpPr/>
          <p:nvPr userDrawn="1"/>
        </p:nvSpPr>
        <p:spPr>
          <a:xfrm>
            <a:off x="0" y="2560320"/>
            <a:ext cx="12192000" cy="4297680"/>
          </a:xfrm>
          <a:prstGeom prst="rect">
            <a:avLst/>
          </a:prstGeom>
          <a:solidFill>
            <a:schemeClr val="accent3"/>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9801717-EC04-4D9F-BE50-E726ECAC1136}"/>
              </a:ext>
            </a:extLst>
          </p:cNvPr>
          <p:cNvSpPr/>
          <p:nvPr userDrawn="1"/>
        </p:nvSpPr>
        <p:spPr>
          <a:xfrm>
            <a:off x="5017194"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430045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5375565"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358371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286696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215022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322533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1791855"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1433484"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6092307"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358371"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4658823"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1075113"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250859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716742"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5733936"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3942081"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088EB2E-CD96-47B9-A63A-8D18CCA89512}"/>
              </a:ext>
            </a:extLst>
          </p:cNvPr>
          <p:cNvSpPr/>
          <p:nvPr userDrawn="1"/>
        </p:nvSpPr>
        <p:spPr>
          <a:xfrm>
            <a:off x="1146787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338708E-067F-4FA9-BA12-1C4EA2B37A63}"/>
              </a:ext>
            </a:extLst>
          </p:cNvPr>
          <p:cNvSpPr/>
          <p:nvPr userDrawn="1"/>
        </p:nvSpPr>
        <p:spPr>
          <a:xfrm>
            <a:off x="1075113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35FFEA-E06D-408B-A778-0B32F03EFF9F}"/>
              </a:ext>
            </a:extLst>
          </p:cNvPr>
          <p:cNvSpPr/>
          <p:nvPr userDrawn="1"/>
        </p:nvSpPr>
        <p:spPr>
          <a:xfrm>
            <a:off x="1182624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A48561E-6688-489C-BA9B-9C5D3AD90706}"/>
              </a:ext>
            </a:extLst>
          </p:cNvPr>
          <p:cNvSpPr/>
          <p:nvPr userDrawn="1"/>
        </p:nvSpPr>
        <p:spPr>
          <a:xfrm>
            <a:off x="10034388"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6BE74A-DCDC-4736-A000-7680D880DF04}"/>
              </a:ext>
            </a:extLst>
          </p:cNvPr>
          <p:cNvSpPr/>
          <p:nvPr userDrawn="1"/>
        </p:nvSpPr>
        <p:spPr>
          <a:xfrm>
            <a:off x="931764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030A29-CB1B-4217-961C-E14F3593D004}"/>
              </a:ext>
            </a:extLst>
          </p:cNvPr>
          <p:cNvSpPr/>
          <p:nvPr userDrawn="1"/>
        </p:nvSpPr>
        <p:spPr>
          <a:xfrm>
            <a:off x="8600904"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0C4995-9291-4EC8-9EE7-99138E697D86}"/>
              </a:ext>
            </a:extLst>
          </p:cNvPr>
          <p:cNvSpPr/>
          <p:nvPr userDrawn="1"/>
        </p:nvSpPr>
        <p:spPr>
          <a:xfrm>
            <a:off x="967601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3F7B342-9394-4E5F-BE39-DC03310AD81F}"/>
              </a:ext>
            </a:extLst>
          </p:cNvPr>
          <p:cNvSpPr/>
          <p:nvPr userDrawn="1"/>
        </p:nvSpPr>
        <p:spPr>
          <a:xfrm>
            <a:off x="8242533"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4940C5-39A1-40E8-8A26-EDA81A5FF6E2}"/>
              </a:ext>
            </a:extLst>
          </p:cNvPr>
          <p:cNvSpPr/>
          <p:nvPr userDrawn="1"/>
        </p:nvSpPr>
        <p:spPr>
          <a:xfrm>
            <a:off x="7884162"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F268A38-2DB0-40ED-A3BD-7B0DBF3DC185}"/>
              </a:ext>
            </a:extLst>
          </p:cNvPr>
          <p:cNvSpPr/>
          <p:nvPr userDrawn="1"/>
        </p:nvSpPr>
        <p:spPr>
          <a:xfrm>
            <a:off x="6809049"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22658B-4E93-40D4-8683-4BFDB7FD28AC}"/>
              </a:ext>
            </a:extLst>
          </p:cNvPr>
          <p:cNvSpPr/>
          <p:nvPr userDrawn="1"/>
        </p:nvSpPr>
        <p:spPr>
          <a:xfrm>
            <a:off x="11109501"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E94E203-4D9D-4315-811B-6AEBDA949895}"/>
              </a:ext>
            </a:extLst>
          </p:cNvPr>
          <p:cNvSpPr/>
          <p:nvPr userDrawn="1"/>
        </p:nvSpPr>
        <p:spPr>
          <a:xfrm>
            <a:off x="7525791"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58DF5A4-693E-486D-BAB8-69D0BDAE74CE}"/>
              </a:ext>
            </a:extLst>
          </p:cNvPr>
          <p:cNvSpPr/>
          <p:nvPr userDrawn="1"/>
        </p:nvSpPr>
        <p:spPr>
          <a:xfrm>
            <a:off x="8959275"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FBA4F83-ED0B-439D-983D-DBBFB23D2612}"/>
              </a:ext>
            </a:extLst>
          </p:cNvPr>
          <p:cNvSpPr/>
          <p:nvPr userDrawn="1"/>
        </p:nvSpPr>
        <p:spPr>
          <a:xfrm>
            <a:off x="716742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EB3F76F-9FC5-454E-9B4F-C471289878CD}"/>
              </a:ext>
            </a:extLst>
          </p:cNvPr>
          <p:cNvSpPr/>
          <p:nvPr userDrawn="1"/>
        </p:nvSpPr>
        <p:spPr>
          <a:xfrm>
            <a:off x="645067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1B303D9-4182-4C78-A463-7ED50F26193B}"/>
              </a:ext>
            </a:extLst>
          </p:cNvPr>
          <p:cNvSpPr/>
          <p:nvPr userDrawn="1"/>
        </p:nvSpPr>
        <p:spPr>
          <a:xfrm>
            <a:off x="1039275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41248" y="548640"/>
            <a:ext cx="10515600" cy="1463040"/>
          </a:xfrm>
        </p:spPr>
        <p:txBody>
          <a:bodyPr anchor="ctr">
            <a:normAutofit/>
          </a:bodyPr>
          <a:lstStyle>
            <a:lvl1pPr marL="0" algn="ctr" defTabSz="914400" rtl="0" eaLnBrk="1" latinLnBrk="0" hangingPunct="1">
              <a:lnSpc>
                <a:spcPct val="90000"/>
              </a:lnSpc>
              <a:spcBef>
                <a:spcPct val="0"/>
              </a:spcBef>
              <a:buNone/>
              <a:defRPr lang="en-US" sz="3600" b="1" kern="1200" dirty="0">
                <a:solidFill>
                  <a:schemeClr val="bg1"/>
                </a:solidFill>
                <a:latin typeface="+mj-lt"/>
                <a:ea typeface="+mj-ea"/>
                <a:cs typeface="+mj-cs"/>
              </a:defRPr>
            </a:lvl1pPr>
          </a:lstStyle>
          <a:p>
            <a:r>
              <a:rPr lang="en-US" dirty="0"/>
              <a:t>Click to edit Master title </a:t>
            </a:r>
          </a:p>
        </p:txBody>
      </p:sp>
      <p:sp>
        <p:nvSpPr>
          <p:cNvPr id="8" name="Content Placeholder 4">
            <a:extLst>
              <a:ext uri="{FF2B5EF4-FFF2-40B4-BE49-F238E27FC236}">
                <a16:creationId xmlns:a16="http://schemas.microsoft.com/office/drawing/2014/main" id="{F8AE114F-BA87-536C-036A-0DB6E0BE7D3D}"/>
              </a:ext>
            </a:extLst>
          </p:cNvPr>
          <p:cNvSpPr>
            <a:spLocks noGrp="1"/>
          </p:cNvSpPr>
          <p:nvPr>
            <p:ph sz="quarter" idx="11"/>
          </p:nvPr>
        </p:nvSpPr>
        <p:spPr>
          <a:xfrm>
            <a:off x="841248" y="3429000"/>
            <a:ext cx="10515600" cy="2660904"/>
          </a:xfrm>
        </p:spPr>
        <p:txBody>
          <a:bodyPr anchor="t">
            <a:normAutofit/>
          </a:bodyPr>
          <a:lstStyle>
            <a:lvl1pPr marL="0" indent="0">
              <a:spcBef>
                <a:spcPts val="1600"/>
              </a:spcBef>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r>
              <a:rPr lang="en-US" dirty="0"/>
              <a:t>7/13/20XX</a:t>
            </a:r>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endParaRPr lang="en-US" dirty="0"/>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97788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ramed picture right">
    <p:bg>
      <p:bgPr>
        <a:solidFill>
          <a:schemeClr val="accent3"/>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C6E89C2-2ED7-7FA0-F7A7-A1AA6CAFBEB1}"/>
              </a:ext>
            </a:extLst>
          </p:cNvPr>
          <p:cNvGrpSpPr/>
          <p:nvPr userDrawn="1"/>
        </p:nvGrpSpPr>
        <p:grpSpPr>
          <a:xfrm>
            <a:off x="6435408" y="0"/>
            <a:ext cx="5756592" cy="6858000"/>
            <a:chOff x="0" y="0"/>
            <a:chExt cx="5756592" cy="6858000"/>
          </a:xfrm>
        </p:grpSpPr>
        <p:sp>
          <p:nvSpPr>
            <p:cNvPr id="90" name="Rectangle 89">
              <a:extLst>
                <a:ext uri="{FF2B5EF4-FFF2-40B4-BE49-F238E27FC236}">
                  <a16:creationId xmlns:a16="http://schemas.microsoft.com/office/drawing/2014/main" id="{DF531A4F-5859-8280-283D-F2A36E01E1E4}"/>
                </a:ext>
              </a:extLst>
            </p:cNvPr>
            <p:cNvSpPr/>
            <p:nvPr userDrawn="1"/>
          </p:nvSpPr>
          <p:spPr>
            <a:xfrm>
              <a:off x="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9276A229-3B0B-4D61-4634-93B9ECBCAE53}"/>
                </a:ext>
              </a:extLst>
            </p:cNvPr>
            <p:cNvSpPr/>
            <p:nvPr userDrawn="1"/>
          </p:nvSpPr>
          <p:spPr>
            <a:xfrm>
              <a:off x="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2B3A5571-40C8-C50E-BF04-C6E5D2092EBE}"/>
                </a:ext>
              </a:extLst>
            </p:cNvPr>
            <p:cNvSpPr/>
            <p:nvPr userDrawn="1"/>
          </p:nvSpPr>
          <p:spPr>
            <a:xfrm>
              <a:off x="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05DC640C-1596-C8D8-400C-EAEFC737F82F}"/>
                </a:ext>
              </a:extLst>
            </p:cNvPr>
            <p:cNvSpPr/>
            <p:nvPr userDrawn="1"/>
          </p:nvSpPr>
          <p:spPr>
            <a:xfrm>
              <a:off x="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42D8BCCF-9365-1247-2C73-827E5376E349}"/>
                </a:ext>
              </a:extLst>
            </p:cNvPr>
            <p:cNvSpPr/>
            <p:nvPr userDrawn="1"/>
          </p:nvSpPr>
          <p:spPr>
            <a:xfrm>
              <a:off x="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81C8F923-3F3C-E987-B8B3-F119CE985042}"/>
                </a:ext>
              </a:extLst>
            </p:cNvPr>
            <p:cNvSpPr/>
            <p:nvPr userDrawn="1"/>
          </p:nvSpPr>
          <p:spPr>
            <a:xfrm>
              <a:off x="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3D066BAF-F58A-E4F5-A2F4-BE52AFFF5402}"/>
                </a:ext>
              </a:extLst>
            </p:cNvPr>
            <p:cNvSpPr/>
            <p:nvPr userDrawn="1"/>
          </p:nvSpPr>
          <p:spPr>
            <a:xfrm>
              <a:off x="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D1A65B79-00CC-4E7F-6ADD-C1C522D5991F}"/>
                </a:ext>
              </a:extLst>
            </p:cNvPr>
            <p:cNvSpPr/>
            <p:nvPr userDrawn="1"/>
          </p:nvSpPr>
          <p:spPr>
            <a:xfrm>
              <a:off x="0" y="4010202"/>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92F228F0-A0C5-1E42-90FA-0C35E6F017E0}"/>
                </a:ext>
              </a:extLst>
            </p:cNvPr>
            <p:cNvSpPr/>
            <p:nvPr userDrawn="1"/>
          </p:nvSpPr>
          <p:spPr>
            <a:xfrm>
              <a:off x="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B572AEC6-E693-00C7-831E-4C81BC561997}"/>
                </a:ext>
              </a:extLst>
            </p:cNvPr>
            <p:cNvSpPr/>
            <p:nvPr userDrawn="1"/>
          </p:nvSpPr>
          <p:spPr>
            <a:xfrm>
              <a:off x="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17EF1E63-B8BE-1CF0-C1A3-FBF41DDF1120}"/>
                </a:ext>
              </a:extLst>
            </p:cNvPr>
            <p:cNvSpPr/>
            <p:nvPr userDrawn="1"/>
          </p:nvSpPr>
          <p:spPr>
            <a:xfrm>
              <a:off x="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FB21B3EF-486D-7B46-5AB9-477370C2C662}"/>
                </a:ext>
              </a:extLst>
            </p:cNvPr>
            <p:cNvSpPr/>
            <p:nvPr userDrawn="1"/>
          </p:nvSpPr>
          <p:spPr>
            <a:xfrm>
              <a:off x="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F06A0AF5-2117-AC7A-5EAF-7C1EAE885F78}"/>
                </a:ext>
              </a:extLst>
            </p:cNvPr>
            <p:cNvSpPr/>
            <p:nvPr userDrawn="1"/>
          </p:nvSpPr>
          <p:spPr>
            <a:xfrm>
              <a:off x="571944"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20C148D7-FEDD-C145-64C9-FA153FF9F174}"/>
                </a:ext>
              </a:extLst>
            </p:cNvPr>
            <p:cNvSpPr/>
            <p:nvPr userDrawn="1"/>
          </p:nvSpPr>
          <p:spPr>
            <a:xfrm>
              <a:off x="1148016"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CA5B4712-C918-044A-19A1-B398B3AE3F74}"/>
                </a:ext>
              </a:extLst>
            </p:cNvPr>
            <p:cNvSpPr/>
            <p:nvPr userDrawn="1"/>
          </p:nvSpPr>
          <p:spPr>
            <a:xfrm>
              <a:off x="172408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69DEFA8C-AF47-EC6F-C083-7183C0209D12}"/>
                </a:ext>
              </a:extLst>
            </p:cNvPr>
            <p:cNvSpPr/>
            <p:nvPr userDrawn="1"/>
          </p:nvSpPr>
          <p:spPr>
            <a:xfrm>
              <a:off x="2300160"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A993076E-6CD9-216A-5F58-22C2C7ADEF67}"/>
                </a:ext>
              </a:extLst>
            </p:cNvPr>
            <p:cNvSpPr/>
            <p:nvPr userDrawn="1"/>
          </p:nvSpPr>
          <p:spPr>
            <a:xfrm>
              <a:off x="2876232"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DA5C1380-678D-70A3-24F8-33D448A27CC9}"/>
                </a:ext>
              </a:extLst>
            </p:cNvPr>
            <p:cNvSpPr/>
            <p:nvPr userDrawn="1"/>
          </p:nvSpPr>
          <p:spPr>
            <a:xfrm>
              <a:off x="3452304"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5FF8DAAF-846A-991B-563F-2A508FC9F6FB}"/>
                </a:ext>
              </a:extLst>
            </p:cNvPr>
            <p:cNvSpPr/>
            <p:nvPr userDrawn="1"/>
          </p:nvSpPr>
          <p:spPr>
            <a:xfrm>
              <a:off x="4028376"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2A8F5DF9-A7F2-8D3A-72BC-B39F56902E7E}"/>
                </a:ext>
              </a:extLst>
            </p:cNvPr>
            <p:cNvSpPr/>
            <p:nvPr userDrawn="1"/>
          </p:nvSpPr>
          <p:spPr>
            <a:xfrm>
              <a:off x="460444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AB4BD578-6D5A-07C0-CD83-94645FAB9130}"/>
                </a:ext>
              </a:extLst>
            </p:cNvPr>
            <p:cNvSpPr/>
            <p:nvPr userDrawn="1"/>
          </p:nvSpPr>
          <p:spPr>
            <a:xfrm>
              <a:off x="518052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93C82D37-6362-5177-0C99-FAE0B742CD41}"/>
                </a:ext>
              </a:extLst>
            </p:cNvPr>
            <p:cNvSpPr/>
            <p:nvPr userDrawn="1"/>
          </p:nvSpPr>
          <p:spPr>
            <a:xfrm>
              <a:off x="5180520"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69542CC1-3626-C630-2901-0FB23B3E593B}"/>
                </a:ext>
              </a:extLst>
            </p:cNvPr>
            <p:cNvSpPr/>
            <p:nvPr userDrawn="1"/>
          </p:nvSpPr>
          <p:spPr>
            <a:xfrm>
              <a:off x="5180520"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BD7EC15E-24BE-DD46-45B2-92C64C06601A}"/>
                </a:ext>
              </a:extLst>
            </p:cNvPr>
            <p:cNvSpPr/>
            <p:nvPr userDrawn="1"/>
          </p:nvSpPr>
          <p:spPr>
            <a:xfrm>
              <a:off x="5180520"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275DA9B6-FA38-14BB-CB6D-D163C4228017}"/>
                </a:ext>
              </a:extLst>
            </p:cNvPr>
            <p:cNvSpPr/>
            <p:nvPr userDrawn="1"/>
          </p:nvSpPr>
          <p:spPr>
            <a:xfrm>
              <a:off x="5180520"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52ED9969-5481-5672-0E55-68F80674D65C}"/>
                </a:ext>
              </a:extLst>
            </p:cNvPr>
            <p:cNvSpPr/>
            <p:nvPr userDrawn="1"/>
          </p:nvSpPr>
          <p:spPr>
            <a:xfrm>
              <a:off x="5180520"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3EC33A3-ECC9-03C2-6C4A-2E26C3C2FF2F}"/>
                </a:ext>
              </a:extLst>
            </p:cNvPr>
            <p:cNvSpPr/>
            <p:nvPr userDrawn="1"/>
          </p:nvSpPr>
          <p:spPr>
            <a:xfrm>
              <a:off x="5180520"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4C7838CF-438D-31F1-EE2F-2907A11B924A}"/>
                </a:ext>
              </a:extLst>
            </p:cNvPr>
            <p:cNvSpPr/>
            <p:nvPr userDrawn="1"/>
          </p:nvSpPr>
          <p:spPr>
            <a:xfrm>
              <a:off x="5180520"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93452295-1A7F-D929-76EF-DB26B33A4DA2}"/>
                </a:ext>
              </a:extLst>
            </p:cNvPr>
            <p:cNvSpPr/>
            <p:nvPr userDrawn="1"/>
          </p:nvSpPr>
          <p:spPr>
            <a:xfrm>
              <a:off x="5180520"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9A4FD181-BC5B-BC54-371C-2D8C00F45AD1}"/>
                </a:ext>
              </a:extLst>
            </p:cNvPr>
            <p:cNvSpPr/>
            <p:nvPr userDrawn="1"/>
          </p:nvSpPr>
          <p:spPr>
            <a:xfrm>
              <a:off x="5180520"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31464BC3-D4FE-CB12-EED1-DB11138CAB70}"/>
                </a:ext>
              </a:extLst>
            </p:cNvPr>
            <p:cNvSpPr/>
            <p:nvPr userDrawn="1"/>
          </p:nvSpPr>
          <p:spPr>
            <a:xfrm>
              <a:off x="5180520"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71CE4F8F-EB67-4681-D504-035670478894}"/>
                </a:ext>
              </a:extLst>
            </p:cNvPr>
            <p:cNvSpPr/>
            <p:nvPr userDrawn="1"/>
          </p:nvSpPr>
          <p:spPr>
            <a:xfrm>
              <a:off x="5180520"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047898F7-8A26-62E4-70C2-D6DD187FD84D}"/>
                </a:ext>
              </a:extLst>
            </p:cNvPr>
            <p:cNvSpPr/>
            <p:nvPr userDrawn="1"/>
          </p:nvSpPr>
          <p:spPr>
            <a:xfrm>
              <a:off x="571944"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A11EE247-662E-BC29-B9D2-84AE5FACC29F}"/>
                </a:ext>
              </a:extLst>
            </p:cNvPr>
            <p:cNvSpPr/>
            <p:nvPr userDrawn="1"/>
          </p:nvSpPr>
          <p:spPr>
            <a:xfrm>
              <a:off x="1148016"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335EF4DC-8310-F72A-B86C-9750305BE3CC}"/>
                </a:ext>
              </a:extLst>
            </p:cNvPr>
            <p:cNvSpPr/>
            <p:nvPr userDrawn="1"/>
          </p:nvSpPr>
          <p:spPr>
            <a:xfrm>
              <a:off x="1724088"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61D684FE-FF4C-F492-93E4-0190D372FF74}"/>
                </a:ext>
              </a:extLst>
            </p:cNvPr>
            <p:cNvSpPr/>
            <p:nvPr userDrawn="1"/>
          </p:nvSpPr>
          <p:spPr>
            <a:xfrm>
              <a:off x="230016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00D87E94-57CD-6196-FB75-728F4B3CCB00}"/>
                </a:ext>
              </a:extLst>
            </p:cNvPr>
            <p:cNvSpPr/>
            <p:nvPr userDrawn="1"/>
          </p:nvSpPr>
          <p:spPr>
            <a:xfrm>
              <a:off x="287623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7A02B06F-2A62-CA70-718A-39F70D679508}"/>
                </a:ext>
              </a:extLst>
            </p:cNvPr>
            <p:cNvSpPr/>
            <p:nvPr userDrawn="1"/>
          </p:nvSpPr>
          <p:spPr>
            <a:xfrm>
              <a:off x="345230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E770F47-FDBD-BC83-C73C-6A5F931E912F}"/>
                </a:ext>
              </a:extLst>
            </p:cNvPr>
            <p:cNvSpPr/>
            <p:nvPr userDrawn="1"/>
          </p:nvSpPr>
          <p:spPr>
            <a:xfrm>
              <a:off x="4028376"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971CB88E-18B7-78A9-14A6-B0CD5B3FE429}"/>
                </a:ext>
              </a:extLst>
            </p:cNvPr>
            <p:cNvSpPr/>
            <p:nvPr userDrawn="1"/>
          </p:nvSpPr>
          <p:spPr>
            <a:xfrm>
              <a:off x="460444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31520" y="1517904"/>
            <a:ext cx="5029200" cy="3931920"/>
          </a:xfrm>
        </p:spPr>
        <p:txBody>
          <a:bodyPr lIns="0" anchor="b">
            <a:noAutofit/>
          </a:bodyPr>
          <a:lstStyle>
            <a:lvl1pPr algn="l">
              <a:lnSpc>
                <a:spcPct val="80000"/>
              </a:lnSpc>
              <a:defRPr lang="en-US" sz="5400" b="1" kern="1200" dirty="0">
                <a:solidFill>
                  <a:schemeClr val="bg1"/>
                </a:solidFill>
                <a:latin typeface="+mj-lt"/>
                <a:ea typeface="+mj-ea"/>
                <a:cs typeface="+mj-cs"/>
              </a:defRPr>
            </a:lvl1pPr>
          </a:lstStyle>
          <a:p>
            <a:r>
              <a:rPr lang="en-US" dirty="0"/>
              <a:t>Click to edit Master title style</a:t>
            </a:r>
          </a:p>
        </p:txBody>
      </p:sp>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7007351" y="572886"/>
            <a:ext cx="4608577" cy="5715000"/>
          </a:xfrm>
        </p:spPr>
        <p:txBody>
          <a:bodyPr>
            <a:normAutofit/>
          </a:bodyPr>
          <a:lstStyle>
            <a:lvl1pPr marL="0" indent="0" algn="ctr">
              <a:buNone/>
              <a:defRPr sz="1600">
                <a:solidFill>
                  <a:schemeClr val="bg1"/>
                </a:solidFill>
              </a:defRPr>
            </a:lvl1pPr>
          </a:lstStyle>
          <a:p>
            <a:endParaRPr lang="en-US" dirty="0"/>
          </a:p>
        </p:txBody>
      </p:sp>
      <p:sp>
        <p:nvSpPr>
          <p:cNvPr id="62" name="Date Placeholder 3">
            <a:extLst>
              <a:ext uri="{FF2B5EF4-FFF2-40B4-BE49-F238E27FC236}">
                <a16:creationId xmlns:a16="http://schemas.microsoft.com/office/drawing/2014/main" id="{A156C4CF-5CE6-43DE-AA90-A75AB2BB67B7}"/>
              </a:ext>
            </a:extLst>
          </p:cNvPr>
          <p:cNvSpPr>
            <a:spLocks noGrp="1"/>
          </p:cNvSpPr>
          <p:nvPr>
            <p:ph type="dt" sz="half" idx="18"/>
          </p:nvPr>
        </p:nvSpPr>
        <p:spPr>
          <a:xfrm>
            <a:off x="835025" y="6356350"/>
            <a:ext cx="806416" cy="365125"/>
          </a:xfrm>
        </p:spPr>
        <p:txBody>
          <a:bodyPr/>
          <a:lstStyle>
            <a:lvl1pPr>
              <a:defRPr sz="900">
                <a:solidFill>
                  <a:schemeClr val="accent4">
                    <a:lumMod val="20000"/>
                    <a:lumOff val="80000"/>
                  </a:schemeClr>
                </a:solidFill>
              </a:defRPr>
            </a:lvl1pPr>
          </a:lstStyle>
          <a:p>
            <a:r>
              <a:rPr lang="en-US" dirty="0"/>
              <a:t>7/13/20XX</a:t>
            </a:r>
          </a:p>
        </p:txBody>
      </p:sp>
      <p:sp>
        <p:nvSpPr>
          <p:cNvPr id="64" name="Footer Placeholder 4">
            <a:extLst>
              <a:ext uri="{FF2B5EF4-FFF2-40B4-BE49-F238E27FC236}">
                <a16:creationId xmlns:a16="http://schemas.microsoft.com/office/drawing/2014/main" id="{4EA599FC-289F-4C20-9865-DAA03F574EC5}"/>
              </a:ext>
            </a:extLst>
          </p:cNvPr>
          <p:cNvSpPr>
            <a:spLocks noGrp="1"/>
          </p:cNvSpPr>
          <p:nvPr>
            <p:ph type="ftr" sz="quarter" idx="19"/>
          </p:nvPr>
        </p:nvSpPr>
        <p:spPr>
          <a:xfrm>
            <a:off x="1771956" y="6356350"/>
            <a:ext cx="3028643" cy="365125"/>
          </a:xfrm>
          <a:prstGeom prst="rect">
            <a:avLst/>
          </a:prstGeom>
        </p:spPr>
        <p:txBody>
          <a:bodyPr/>
          <a:lstStyle>
            <a:lvl1pPr>
              <a:defRPr sz="900">
                <a:solidFill>
                  <a:schemeClr val="accent4">
                    <a:lumMod val="20000"/>
                    <a:lumOff val="80000"/>
                  </a:schemeClr>
                </a:solidFill>
              </a:defRPr>
            </a:lvl1pPr>
          </a:lstStyle>
          <a:p>
            <a:endParaRPr lang="en-US" dirty="0"/>
          </a:p>
        </p:txBody>
      </p:sp>
      <p:sp>
        <p:nvSpPr>
          <p:cNvPr id="66" name="Slide Number Placeholder 5">
            <a:extLst>
              <a:ext uri="{FF2B5EF4-FFF2-40B4-BE49-F238E27FC236}">
                <a16:creationId xmlns:a16="http://schemas.microsoft.com/office/drawing/2014/main" id="{D18BF7DD-991C-4210-9977-3CCAFDB578A7}"/>
              </a:ext>
            </a:extLst>
          </p:cNvPr>
          <p:cNvSpPr>
            <a:spLocks noGrp="1"/>
          </p:cNvSpPr>
          <p:nvPr>
            <p:ph type="sldNum" sz="quarter" idx="20"/>
          </p:nvPr>
        </p:nvSpPr>
        <p:spPr>
          <a:xfrm>
            <a:off x="4951850" y="6356350"/>
            <a:ext cx="809507"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
        <p:nvSpPr>
          <p:cNvPr id="86" name="Rectangle 85">
            <a:extLst>
              <a:ext uri="{FF2B5EF4-FFF2-40B4-BE49-F238E27FC236}">
                <a16:creationId xmlns:a16="http://schemas.microsoft.com/office/drawing/2014/main" id="{2164A393-A656-DDEC-2315-695347040E83}"/>
              </a:ext>
            </a:extLst>
          </p:cNvPr>
          <p:cNvSpPr/>
          <p:nvPr userDrawn="1"/>
        </p:nvSpPr>
        <p:spPr>
          <a:xfrm>
            <a:off x="731520" y="1133856"/>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558274209"/>
      </p:ext>
    </p:extLst>
  </p:cSld>
  <p:clrMapOvr>
    <a:masterClrMapping/>
  </p:clrMapOvr>
  <p:extLst>
    <p:ext uri="{DCECCB84-F9BA-43D5-87BE-67443E8EF086}">
      <p15:sldGuideLst xmlns:p15="http://schemas.microsoft.com/office/powerpoint/2012/main">
        <p15:guide id="1" pos="600" userDrawn="1">
          <p15:clr>
            <a:srgbClr val="FBAE40"/>
          </p15:clr>
        </p15:guide>
        <p15:guide id="2" pos="352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4">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FA95EA-1624-9B84-3B44-E7543166FCB6}"/>
              </a:ext>
            </a:extLst>
          </p:cNvPr>
          <p:cNvSpPr/>
          <p:nvPr userDrawn="1"/>
        </p:nvSpPr>
        <p:spPr>
          <a:xfrm>
            <a:off x="6120384" y="0"/>
            <a:ext cx="6071616" cy="6858000"/>
          </a:xfrm>
          <a:prstGeom prst="rect">
            <a:avLst/>
          </a:prstGeom>
          <a:solidFill>
            <a:schemeClr val="accent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6E491E-8435-44CE-B968-83D09EE49881}"/>
              </a:ext>
            </a:extLst>
          </p:cNvPr>
          <p:cNvSpPr/>
          <p:nvPr userDrawn="1"/>
        </p:nvSpPr>
        <p:spPr>
          <a:xfrm>
            <a:off x="6120384" y="625094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03180-44BE-4E4D-BF73-EE5DAD729554}"/>
              </a:ext>
            </a:extLst>
          </p:cNvPr>
          <p:cNvSpPr/>
          <p:nvPr userDrawn="1"/>
        </p:nvSpPr>
        <p:spPr>
          <a:xfrm>
            <a:off x="7334730"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723494C-1FD5-4EBA-8A6B-6C58A70E245E}"/>
              </a:ext>
            </a:extLst>
          </p:cNvPr>
          <p:cNvSpPr/>
          <p:nvPr userDrawn="1"/>
        </p:nvSpPr>
        <p:spPr>
          <a:xfrm>
            <a:off x="7941903"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B4F5D5-9FB3-40E0-9D7F-F5F040B1600D}"/>
              </a:ext>
            </a:extLst>
          </p:cNvPr>
          <p:cNvSpPr/>
          <p:nvPr userDrawn="1"/>
        </p:nvSpPr>
        <p:spPr>
          <a:xfrm>
            <a:off x="8549076"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E5FAC9F-7B71-487B-85A6-B4F56F65E4C2}"/>
              </a:ext>
            </a:extLst>
          </p:cNvPr>
          <p:cNvSpPr/>
          <p:nvPr userDrawn="1"/>
        </p:nvSpPr>
        <p:spPr>
          <a:xfrm>
            <a:off x="9156249" y="6252097"/>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321CDD-C6D0-43F2-A170-9E4DF40B2894}"/>
              </a:ext>
            </a:extLst>
          </p:cNvPr>
          <p:cNvSpPr/>
          <p:nvPr userDrawn="1"/>
        </p:nvSpPr>
        <p:spPr>
          <a:xfrm>
            <a:off x="9763422"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DA8C59A-C559-4262-8FCA-EAC9CF7210A9}"/>
              </a:ext>
            </a:extLst>
          </p:cNvPr>
          <p:cNvSpPr/>
          <p:nvPr userDrawn="1"/>
        </p:nvSpPr>
        <p:spPr>
          <a:xfrm>
            <a:off x="10370595"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73707CE-E446-40A9-83AF-F04214AFAEF3}"/>
              </a:ext>
            </a:extLst>
          </p:cNvPr>
          <p:cNvSpPr/>
          <p:nvPr userDrawn="1"/>
        </p:nvSpPr>
        <p:spPr>
          <a:xfrm>
            <a:off x="10977768"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05DAC-B1E0-42D0-B507-570CF69E87E7}"/>
              </a:ext>
            </a:extLst>
          </p:cNvPr>
          <p:cNvSpPr/>
          <p:nvPr userDrawn="1"/>
        </p:nvSpPr>
        <p:spPr>
          <a:xfrm>
            <a:off x="11584940"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0FA9F79-40D8-44D3-BDF1-C1310C2FC407}"/>
              </a:ext>
            </a:extLst>
          </p:cNvPr>
          <p:cNvSpPr/>
          <p:nvPr userDrawn="1"/>
        </p:nvSpPr>
        <p:spPr>
          <a:xfrm>
            <a:off x="6727557"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DB852A5-9EEB-4624-BADD-F5FF19960517}"/>
              </a:ext>
            </a:extLst>
          </p:cNvPr>
          <p:cNvSpPr/>
          <p:nvPr userDrawn="1"/>
        </p:nvSpPr>
        <p:spPr>
          <a:xfrm>
            <a:off x="822960" y="1133856"/>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22960" y="1600200"/>
            <a:ext cx="4572000" cy="2103120"/>
          </a:xfrm>
        </p:spPr>
        <p:txBody>
          <a:bodyPr lIns="0" tIns="0" rIns="0" bIns="0" anchor="t">
            <a:normAutofit/>
          </a:bodyPr>
          <a:lstStyle>
            <a:lvl1pPr>
              <a:lnSpc>
                <a:spcPct val="80000"/>
              </a:lnSpc>
              <a:defRPr sz="3600" b="1">
                <a:solidFill>
                  <a:schemeClr val="bg1"/>
                </a:solidFill>
              </a:defRPr>
            </a:lvl1pPr>
          </a:lstStyle>
          <a:p>
            <a:r>
              <a:rPr lang="en-US" dirty="0"/>
              <a:t>Click to edit Master title style</a:t>
            </a:r>
          </a:p>
        </p:txBody>
      </p:sp>
      <p:sp>
        <p:nvSpPr>
          <p:cNvPr id="6" name="Content Placeholder 4">
            <a:extLst>
              <a:ext uri="{FF2B5EF4-FFF2-40B4-BE49-F238E27FC236}">
                <a16:creationId xmlns:a16="http://schemas.microsoft.com/office/drawing/2014/main" id="{71AC6584-0E69-2448-7E9C-29FBCA3F5349}"/>
              </a:ext>
            </a:extLst>
          </p:cNvPr>
          <p:cNvSpPr>
            <a:spLocks noGrp="1"/>
          </p:cNvSpPr>
          <p:nvPr>
            <p:ph sz="quarter" idx="14"/>
          </p:nvPr>
        </p:nvSpPr>
        <p:spPr>
          <a:xfrm>
            <a:off x="822960" y="4206240"/>
            <a:ext cx="4572000" cy="2011680"/>
          </a:xfrm>
        </p:spPr>
        <p:txBody>
          <a:bodyPr lIns="0" tIns="0" rIns="0" bIns="0" anchor="t">
            <a:normAutofit/>
          </a:bodyPr>
          <a:lstStyle>
            <a:lvl1pPr marL="228600" indent="-228600">
              <a:spcBef>
                <a:spcPts val="1600"/>
              </a:spcBef>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EB057F79-B380-7B5C-4B74-0FE587AEBA33}"/>
              </a:ext>
            </a:extLst>
          </p:cNvPr>
          <p:cNvSpPr>
            <a:spLocks noGrp="1"/>
          </p:cNvSpPr>
          <p:nvPr>
            <p:ph sz="quarter" idx="10"/>
          </p:nvPr>
        </p:nvSpPr>
        <p:spPr>
          <a:xfrm>
            <a:off x="6675120" y="1133856"/>
            <a:ext cx="4846320" cy="4480560"/>
          </a:xfrm>
        </p:spPr>
        <p:txBody>
          <a:bodyPr lIns="0" tIns="0" rIns="0" bIns="0">
            <a:normAutofit/>
          </a:bodyPr>
          <a:lstStyle>
            <a:lvl1pPr marL="512064" indent="-512064">
              <a:spcBef>
                <a:spcPts val="1600"/>
              </a:spcBef>
              <a:buFont typeface="+mj-lt"/>
              <a:buAutoNum type="arabicPeriod"/>
              <a:defRPr sz="1800" b="1">
                <a:solidFill>
                  <a:schemeClr val="bg1"/>
                </a:solidFill>
              </a:defRPr>
            </a:lvl1pPr>
            <a:lvl2pPr marL="512064" indent="0">
              <a:spcBef>
                <a:spcPts val="0"/>
              </a:spcBef>
              <a:buNone/>
              <a:defRPr sz="1800">
                <a:solidFill>
                  <a:schemeClr val="bg1"/>
                </a:solidFill>
              </a:defRPr>
            </a:lvl2pPr>
            <a:lvl3pPr marL="1005840" indent="-457200">
              <a:spcBef>
                <a:spcPts val="1000"/>
              </a:spcBef>
              <a:buFont typeface="+mj-lt"/>
              <a:buAutoNum type="alphaLcPeriod"/>
              <a:defRPr sz="1600" b="1">
                <a:solidFill>
                  <a:schemeClr val="bg1"/>
                </a:solidFill>
              </a:defRPr>
            </a:lvl3pPr>
            <a:lvl4pPr marL="1005840" indent="0">
              <a:buNone/>
              <a:defRPr sz="1400">
                <a:solidFill>
                  <a:schemeClr val="bg1"/>
                </a:solidFill>
              </a:defRPr>
            </a:lvl4pPr>
            <a:lvl5pPr marL="1463040">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a:extLst>
              <a:ext uri="{FF2B5EF4-FFF2-40B4-BE49-F238E27FC236}">
                <a16:creationId xmlns:a16="http://schemas.microsoft.com/office/drawing/2014/main" id="{E2D1610F-F8AC-4CFC-BF3C-E85A51D67E22}"/>
              </a:ext>
            </a:extLst>
          </p:cNvPr>
          <p:cNvSpPr>
            <a:spLocks noGrp="1"/>
          </p:cNvSpPr>
          <p:nvPr>
            <p:ph type="dt" sz="half" idx="11"/>
          </p:nvPr>
        </p:nvSpPr>
        <p:spPr>
          <a:xfrm>
            <a:off x="835025" y="6356350"/>
            <a:ext cx="806416" cy="365125"/>
          </a:xfrm>
        </p:spPr>
        <p:txBody>
          <a:bodyPr/>
          <a:lstStyle>
            <a:lvl1pPr>
              <a:defRPr sz="900">
                <a:solidFill>
                  <a:schemeClr val="accent3">
                    <a:lumMod val="20000"/>
                    <a:lumOff val="80000"/>
                  </a:schemeClr>
                </a:solidFill>
              </a:defRPr>
            </a:lvl1pPr>
          </a:lstStyle>
          <a:p>
            <a:r>
              <a:rPr lang="en-US" dirty="0"/>
              <a:t>7/13/20XX</a:t>
            </a:r>
          </a:p>
        </p:txBody>
      </p:sp>
      <p:sp>
        <p:nvSpPr>
          <p:cNvPr id="20" name="Footer Placeholder 4">
            <a:extLst>
              <a:ext uri="{FF2B5EF4-FFF2-40B4-BE49-F238E27FC236}">
                <a16:creationId xmlns:a16="http://schemas.microsoft.com/office/drawing/2014/main" id="{B9B1A01F-A9EE-4009-8274-36D560D838C7}"/>
              </a:ext>
            </a:extLst>
          </p:cNvPr>
          <p:cNvSpPr>
            <a:spLocks noGrp="1"/>
          </p:cNvSpPr>
          <p:nvPr>
            <p:ph type="ftr" sz="quarter" idx="12"/>
          </p:nvPr>
        </p:nvSpPr>
        <p:spPr>
          <a:xfrm>
            <a:off x="1771957" y="6356350"/>
            <a:ext cx="2590346" cy="365125"/>
          </a:xfrm>
          <a:prstGeom prst="rect">
            <a:avLst/>
          </a:prstGeom>
        </p:spPr>
        <p:txBody>
          <a:bodyPr/>
          <a:lstStyle>
            <a:lvl1pPr>
              <a:defRPr sz="900">
                <a:solidFill>
                  <a:schemeClr val="accent3">
                    <a:lumMod val="20000"/>
                    <a:lumOff val="80000"/>
                  </a:schemeClr>
                </a:solidFill>
              </a:defRPr>
            </a:lvl1pPr>
          </a:lstStyle>
          <a:p>
            <a:endParaRPr lang="en-US" dirty="0"/>
          </a:p>
        </p:txBody>
      </p:sp>
      <p:sp>
        <p:nvSpPr>
          <p:cNvPr id="22" name="Slide Number Placeholder 5">
            <a:extLst>
              <a:ext uri="{FF2B5EF4-FFF2-40B4-BE49-F238E27FC236}">
                <a16:creationId xmlns:a16="http://schemas.microsoft.com/office/drawing/2014/main" id="{816387B0-6878-4D33-A72D-26350FC7B128}"/>
              </a:ext>
            </a:extLst>
          </p:cNvPr>
          <p:cNvSpPr>
            <a:spLocks noGrp="1"/>
          </p:cNvSpPr>
          <p:nvPr>
            <p:ph type="sldNum" sz="quarter" idx="13"/>
          </p:nvPr>
        </p:nvSpPr>
        <p:spPr>
          <a:xfrm>
            <a:off x="4518778" y="6356350"/>
            <a:ext cx="809507" cy="365125"/>
          </a:xfrm>
        </p:spPr>
        <p:txBody>
          <a:bodyPr/>
          <a:lstStyle>
            <a:lvl1pP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43621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7D0707-6223-4E41-9E36-C3BF6C78CA4D}"/>
              </a:ext>
            </a:extLst>
          </p:cNvPr>
          <p:cNvSpPr/>
          <p:nvPr userDrawn="1"/>
        </p:nvSpPr>
        <p:spPr>
          <a:xfrm>
            <a:off x="8755907" y="5138928"/>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602CDF5-333B-4D96-98D8-CDFB79A8430E}"/>
              </a:ext>
            </a:extLst>
          </p:cNvPr>
          <p:cNvSpPr/>
          <p:nvPr userDrawn="1"/>
        </p:nvSpPr>
        <p:spPr>
          <a:xfrm>
            <a:off x="10472928" y="3425952"/>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7040890" y="0"/>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758952" y="640080"/>
            <a:ext cx="5522976" cy="3840480"/>
          </a:xfrm>
        </p:spPr>
        <p:txBody>
          <a:bodyPr lIns="0" bIns="0" anchor="b">
            <a:normAutofit/>
          </a:bodyPr>
          <a:lstStyle>
            <a:lvl1pPr algn="ctr">
              <a:defRPr lang="en-US" sz="5400" b="1" kern="1200" dirty="0">
                <a:solidFill>
                  <a:schemeClr val="bg1"/>
                </a:solidFill>
                <a:latin typeface="+mj-lt"/>
                <a:ea typeface="+mj-ea"/>
                <a:cs typeface="+mj-cs"/>
              </a:defRPr>
            </a:lvl1pPr>
          </a:lstStyle>
          <a:p>
            <a:r>
              <a:rPr lang="en-US"/>
              <a:t>Click to edit Master title style</a:t>
            </a:r>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758952" y="4754880"/>
            <a:ext cx="5522976" cy="1371600"/>
          </a:xfrm>
        </p:spPr>
        <p:txBody>
          <a:bodyPr lIns="0">
            <a:normAutofit/>
          </a:bodyPr>
          <a:lstStyle>
            <a:lvl1pPr marL="0" indent="0" algn="ctr">
              <a:lnSpc>
                <a:spcPct val="90000"/>
              </a:lnSpc>
              <a:spcBef>
                <a:spcPts val="1600"/>
              </a:spcBef>
              <a:buNone/>
              <a:defRPr sz="1800">
                <a:solidFill>
                  <a:schemeClr val="bg1"/>
                </a:solidFill>
              </a:defRPr>
            </a:lvl1pPr>
          </a:lstStyle>
          <a:p>
            <a:r>
              <a:rPr lang="en-US"/>
              <a:t>Click to edit Master subtitle style</a:t>
            </a:r>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10472928" y="5138928"/>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lvl1pPr marL="0" indent="0" algn="ctr">
              <a:buNone/>
              <a:defRPr sz="1600">
                <a:solidFill>
                  <a:schemeClr val="bg1"/>
                </a:solidFill>
              </a:defRPr>
            </a:lvl1pPr>
          </a:lstStyle>
          <a:p>
            <a:endParaRPr lang="en-US" dirty="0"/>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10472928" y="1712976"/>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8755907" y="0"/>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8755907" y="1716477"/>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8755907" y="3425952"/>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7040890" y="3425952"/>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7040890" y="5138928"/>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45A7DF4-DC11-39A8-A785-A365A6A6B606}"/>
              </a:ext>
            </a:extLst>
          </p:cNvPr>
          <p:cNvSpPr/>
          <p:nvPr userDrawn="1"/>
        </p:nvSpPr>
        <p:spPr>
          <a:xfrm>
            <a:off x="7040890" y="1716477"/>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58C7691-771D-AB5C-EB5E-86096D76FEFD}"/>
              </a:ext>
            </a:extLst>
          </p:cNvPr>
          <p:cNvSpPr/>
          <p:nvPr userDrawn="1"/>
        </p:nvSpPr>
        <p:spPr>
          <a:xfrm>
            <a:off x="10472928" y="0"/>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4362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1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443216" y="1600200"/>
            <a:ext cx="3931920" cy="2468880"/>
          </a:xfrm>
        </p:spPr>
        <p:txBody>
          <a:bodyPr lIns="0" anchor="t">
            <a:noAutofit/>
          </a:bodyPr>
          <a:lstStyle>
            <a:lvl1pPr>
              <a:defRPr sz="3600" b="1">
                <a:solidFill>
                  <a:schemeClr val="bg1"/>
                </a:solidFill>
              </a:defRPr>
            </a:lvl1pPr>
          </a:lstStyle>
          <a:p>
            <a:r>
              <a:rPr lang="en-US"/>
              <a:t>Click to edit</a:t>
            </a:r>
          </a:p>
        </p:txBody>
      </p:sp>
      <p:sp>
        <p:nvSpPr>
          <p:cNvPr id="21" name="Picture Placeholder 20">
            <a:extLst>
              <a:ext uri="{FF2B5EF4-FFF2-40B4-BE49-F238E27FC236}">
                <a16:creationId xmlns:a16="http://schemas.microsoft.com/office/drawing/2014/main" id="{73B27F20-1796-4DA8-9840-EFA1E9ABA07E}"/>
              </a:ext>
            </a:extLst>
          </p:cNvPr>
          <p:cNvSpPr>
            <a:spLocks noGrp="1"/>
          </p:cNvSpPr>
          <p:nvPr>
            <p:ph type="pic" sz="quarter" idx="14"/>
          </p:nvPr>
        </p:nvSpPr>
        <p:spPr>
          <a:xfrm>
            <a:off x="3429001" y="3438144"/>
            <a:ext cx="3420479" cy="343814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lvl1pPr marL="0" indent="0" algn="ctr">
              <a:buNone/>
              <a:defRPr sz="1600">
                <a:solidFill>
                  <a:schemeClr val="bg1"/>
                </a:solidFill>
              </a:defRPr>
            </a:lvl1pPr>
          </a:lstStyle>
          <a:p>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7442200" y="4206240"/>
            <a:ext cx="3931920" cy="1828800"/>
          </a:xfrm>
        </p:spPr>
        <p:txBody>
          <a:bodyPr lIns="0" numCol="1">
            <a:normAutofit/>
          </a:bodyPr>
          <a:lstStyle>
            <a:lvl1pPr marL="0" indent="0">
              <a:lnSpc>
                <a:spcPct val="100000"/>
              </a:lnSpc>
              <a:buNone/>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7442200" y="6356350"/>
            <a:ext cx="1005116" cy="365125"/>
          </a:xfrm>
        </p:spPr>
        <p:txBody>
          <a:bodyPr lIns="0"/>
          <a:lstStyle>
            <a:lvl1pPr>
              <a:defRPr sz="900">
                <a:solidFill>
                  <a:schemeClr val="accent1">
                    <a:lumMod val="20000"/>
                    <a:lumOff val="80000"/>
                  </a:schemeClr>
                </a:solidFill>
              </a:defRPr>
            </a:lvl1pPr>
          </a:lstStyle>
          <a:p>
            <a:r>
              <a:rPr lang="en-US" dirty="0"/>
              <a:t>7/13/20XX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8588829" y="6356350"/>
            <a:ext cx="1981200" cy="365125"/>
          </a:xfrm>
          <a:prstGeom prst="rect">
            <a:avLst/>
          </a:prstGeom>
        </p:spPr>
        <p:txBody>
          <a:bodyPr/>
          <a:lstStyle>
            <a:lvl1pPr>
              <a:defRPr sz="900">
                <a:solidFill>
                  <a:schemeClr val="accent1">
                    <a:lumMod val="20000"/>
                    <a:lumOff val="80000"/>
                  </a:schemeClr>
                </a:solidFill>
              </a:defRPr>
            </a:lvl1pPr>
          </a:lstStyle>
          <a:p>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10711542" y="6356350"/>
            <a:ext cx="64225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
        <p:nvSpPr>
          <p:cNvPr id="9" name="Rectangle 8">
            <a:extLst>
              <a:ext uri="{FF2B5EF4-FFF2-40B4-BE49-F238E27FC236}">
                <a16:creationId xmlns:a16="http://schemas.microsoft.com/office/drawing/2014/main" id="{A17ADB92-0B1B-4197-89C6-501F17064283}"/>
              </a:ext>
            </a:extLst>
          </p:cNvPr>
          <p:cNvSpPr>
            <a:spLocks noChangeAspect="1"/>
          </p:cNvSpPr>
          <p:nvPr userDrawn="1"/>
        </p:nvSpPr>
        <p:spPr>
          <a:xfrm>
            <a:off x="0" y="3435096"/>
            <a:ext cx="3438144" cy="3438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6E6F19-D213-4BFC-8D80-D66C9D2BD837}"/>
              </a:ext>
            </a:extLst>
          </p:cNvPr>
          <p:cNvSpPr>
            <a:spLocks noChangeAspect="1"/>
          </p:cNvSpPr>
          <p:nvPr userDrawn="1"/>
        </p:nvSpPr>
        <p:spPr>
          <a:xfrm>
            <a:off x="3429001" y="0"/>
            <a:ext cx="3420479" cy="3438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52BCC36-E2CF-410A-AD2C-722D76849BDC}"/>
              </a:ext>
            </a:extLst>
          </p:cNvPr>
          <p:cNvSpPr/>
          <p:nvPr userDrawn="1"/>
        </p:nvSpPr>
        <p:spPr>
          <a:xfrm>
            <a:off x="7442200" y="1134423"/>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A052582-71CF-00F8-8014-99BF801E3F7C}"/>
              </a:ext>
            </a:extLst>
          </p:cNvPr>
          <p:cNvSpPr>
            <a:spLocks noChangeAspect="1"/>
          </p:cNvSpPr>
          <p:nvPr userDrawn="1"/>
        </p:nvSpPr>
        <p:spPr>
          <a:xfrm>
            <a:off x="0" y="0"/>
            <a:ext cx="3438144" cy="3419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280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4A94B9-9E00-4DD6-BCD4-604645044CAD}"/>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839AA0F-90FD-444F-B618-EE6F4C1F122A}"/>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35D740-BF58-4DAE-A85B-5EF9B6EE3615}"/>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7B3B2E1-FF09-40A7-993A-BFF59632C25C}"/>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09981C2-BC8B-44CC-9A8B-A5B381264380}"/>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FFAAD0A-E8F9-47F8-874E-433E4C9A92AC}"/>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871ABB2-3607-4850-A2E7-141BF30EA1E4}"/>
              </a:ext>
            </a:extLst>
          </p:cNvPr>
          <p:cNvSpPr/>
          <p:nvPr userDrawn="1"/>
        </p:nvSpPr>
        <p:spPr>
          <a:xfrm>
            <a:off x="322533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AFBB6AA-DB66-48A4-BBD2-9B36C02E5371}"/>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9AC868-5C63-419B-8791-593862E707C6}"/>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136AF71-D03B-4190-8590-1688288FB9F2}"/>
              </a:ext>
            </a:extLst>
          </p:cNvPr>
          <p:cNvSpPr/>
          <p:nvPr userDrawn="1"/>
        </p:nvSpPr>
        <p:spPr>
          <a:xfrm>
            <a:off x="6092307"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DA6CEDE-A238-4C3A-B315-B3D3081EC7CC}"/>
              </a:ext>
            </a:extLst>
          </p:cNvPr>
          <p:cNvSpPr/>
          <p:nvPr userDrawn="1"/>
        </p:nvSpPr>
        <p:spPr>
          <a:xfrm>
            <a:off x="358371"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4ACE100-6140-4208-8CE9-DFE45B35007E}"/>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75F84B-6DC9-4492-A492-95E4ABEF1B78}"/>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A788D4C-E960-45E8-ABC4-72FC2128647B}"/>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28D71AB-A26E-43A9-B413-A59CFBCDD9B1}"/>
              </a:ext>
            </a:extLst>
          </p:cNvPr>
          <p:cNvSpPr/>
          <p:nvPr userDrawn="1"/>
        </p:nvSpPr>
        <p:spPr>
          <a:xfrm>
            <a:off x="716742"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1E9C91-A1C1-432A-9523-A511B304162F}"/>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1D3C8E1-8F58-4916-9097-718454DAC9FC}"/>
              </a:ext>
            </a:extLst>
          </p:cNvPr>
          <p:cNvSpPr/>
          <p:nvPr userDrawn="1"/>
        </p:nvSpPr>
        <p:spPr>
          <a:xfrm>
            <a:off x="5733936"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1465436-7CD8-4713-84B2-BE392283D713}"/>
              </a:ext>
            </a:extLst>
          </p:cNvPr>
          <p:cNvSpPr/>
          <p:nvPr userDrawn="1"/>
        </p:nvSpPr>
        <p:spPr>
          <a:xfrm>
            <a:off x="3942081"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54BFDB3-CC2F-4666-9557-90812A8E5147}"/>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D356C3-53D1-4AF1-B3FD-AEEFF75FDB5C}"/>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8C89E7C-AF7A-4E82-B01B-1A945C7BBF79}"/>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605B19F-DE4A-4705-A964-0579015AED0E}"/>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D299157-3482-4535-BECD-566EFFF308AD}"/>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C8CCBF5-CCDC-43C9-B57D-B9DAE23B58BE}"/>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F412D896-790A-420A-BBFB-AFDB7BD9B603}"/>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95941E70-EE67-4F80-B753-2F6426D0A9DA}"/>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6751E552-2222-4200-8E39-4DF2BEB677FD}"/>
              </a:ext>
            </a:extLst>
          </p:cNvPr>
          <p:cNvSpPr/>
          <p:nvPr userDrawn="1"/>
        </p:nvSpPr>
        <p:spPr>
          <a:xfrm>
            <a:off x="7884162"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43002CA-9883-43A9-B000-00F9F7A14D27}"/>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861A1E0B-5D8C-42BB-8493-4A6E267A7C73}"/>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1E86EA3-C77E-4F5B-B2D8-06ACD07DECA4}"/>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5DD0E5EA-DA68-48FA-984B-26F2185EF431}"/>
              </a:ext>
            </a:extLst>
          </p:cNvPr>
          <p:cNvSpPr/>
          <p:nvPr userDrawn="1"/>
        </p:nvSpPr>
        <p:spPr>
          <a:xfrm>
            <a:off x="8959275"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B1E5F851-80EC-44A1-B97A-D40F00A63A11}"/>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06D6FCB-D2DE-4100-B034-4F158AA21763}"/>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3C2CDE-BD78-4521-A433-7332BF3D57FA}"/>
              </a:ext>
            </a:extLst>
          </p:cNvPr>
          <p:cNvSpPr/>
          <p:nvPr userDrawn="1"/>
        </p:nvSpPr>
        <p:spPr>
          <a:xfrm>
            <a:off x="1039275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itle 1">
            <a:extLst>
              <a:ext uri="{FF2B5EF4-FFF2-40B4-BE49-F238E27FC236}">
                <a16:creationId xmlns:a16="http://schemas.microsoft.com/office/drawing/2014/main" id="{9FDBCD91-EE94-4107-8814-059FE0E8F29A}"/>
              </a:ext>
            </a:extLst>
          </p:cNvPr>
          <p:cNvSpPr>
            <a:spLocks noGrp="1"/>
          </p:cNvSpPr>
          <p:nvPr>
            <p:ph type="title"/>
          </p:nvPr>
        </p:nvSpPr>
        <p:spPr>
          <a:xfrm>
            <a:off x="1097280" y="822960"/>
            <a:ext cx="5029200" cy="3474720"/>
          </a:xfrm>
        </p:spPr>
        <p:txBody>
          <a:bodyPr anchor="b">
            <a:normAutofit/>
          </a:bodyPr>
          <a:lstStyle>
            <a:lvl1pPr marL="0" algn="l" defTabSz="914400" rtl="0" eaLnBrk="1" latinLnBrk="0" hangingPunct="1">
              <a:lnSpc>
                <a:spcPct val="80000"/>
              </a:lnSpc>
              <a:spcBef>
                <a:spcPct val="0"/>
              </a:spcBef>
              <a:buNone/>
              <a:defRPr lang="en-US" sz="5400" b="1" kern="1200" dirty="0">
                <a:solidFill>
                  <a:schemeClr val="bg1"/>
                </a:solidFill>
                <a:latin typeface="+mj-lt"/>
                <a:ea typeface="+mj-ea"/>
                <a:cs typeface="+mj-cs"/>
              </a:defRPr>
            </a:lvl1pPr>
          </a:lstStyle>
          <a:p>
            <a:r>
              <a:rPr lang="en-US"/>
              <a:t>Click to edit Master title </a:t>
            </a:r>
          </a:p>
        </p:txBody>
      </p:sp>
      <p:sp>
        <p:nvSpPr>
          <p:cNvPr id="74" name="Rectangle 73">
            <a:extLst>
              <a:ext uri="{FF2B5EF4-FFF2-40B4-BE49-F238E27FC236}">
                <a16:creationId xmlns:a16="http://schemas.microsoft.com/office/drawing/2014/main" id="{EAA378BB-A5C4-B488-66D0-67352E9656D0}"/>
              </a:ext>
              <a:ext uri="{C183D7F6-B498-43B3-948B-1728B52AA6E4}">
                <adec:decorative xmlns:adec="http://schemas.microsoft.com/office/drawing/2017/decorative" val="1"/>
              </a:ext>
            </a:extLst>
          </p:cNvPr>
          <p:cNvSpPr/>
          <p:nvPr userDrawn="1"/>
        </p:nvSpPr>
        <p:spPr>
          <a:xfrm>
            <a:off x="1097280" y="5138928"/>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 name="Subtitle 2">
            <a:extLst>
              <a:ext uri="{FF2B5EF4-FFF2-40B4-BE49-F238E27FC236}">
                <a16:creationId xmlns:a16="http://schemas.microsoft.com/office/drawing/2014/main" id="{88210B3D-B146-5C61-9C02-6F9BC9B1FE40}"/>
              </a:ext>
            </a:extLst>
          </p:cNvPr>
          <p:cNvSpPr>
            <a:spLocks noGrp="1"/>
          </p:cNvSpPr>
          <p:nvPr>
            <p:ph type="subTitle" idx="1"/>
          </p:nvPr>
        </p:nvSpPr>
        <p:spPr>
          <a:xfrm>
            <a:off x="1097280" y="5577840"/>
            <a:ext cx="5029200" cy="457200"/>
          </a:xfrm>
        </p:spPr>
        <p:txBody>
          <a:bodyPr lIns="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8881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01717-EC04-4D9F-BE50-E726ECAC1136}"/>
              </a:ext>
            </a:extLst>
          </p:cNvPr>
          <p:cNvSpPr/>
          <p:nvPr userDrawn="1"/>
        </p:nvSpPr>
        <p:spPr>
          <a:xfrm>
            <a:off x="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0" y="65151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0" y="54864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8FFED0C-C9D9-439B-8A01-3C4181694F90}"/>
              </a:ext>
            </a:extLst>
          </p:cNvPr>
          <p:cNvSpPr/>
          <p:nvPr userDrawn="1"/>
        </p:nvSpPr>
        <p:spPr>
          <a:xfrm>
            <a:off x="0" y="6858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E12DC0D-3BAD-4A09-83DE-A880AF5D71CB}"/>
              </a:ext>
            </a:extLst>
          </p:cNvPr>
          <p:cNvSpPr/>
          <p:nvPr userDrawn="1"/>
        </p:nvSpPr>
        <p:spPr>
          <a:xfrm>
            <a:off x="0" y="17145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0" y="20574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97280" y="2560320"/>
            <a:ext cx="4645152" cy="3566160"/>
          </a:xfrm>
        </p:spPr>
        <p:txBody>
          <a:bodyPr lIns="0" anchor="t">
            <a:normAutofit/>
          </a:bodyPr>
          <a:lstStyle>
            <a:lvl1pPr marL="0" algn="l" defTabSz="914400" rtl="0" eaLnBrk="1" latinLnBrk="0" hangingPunct="1">
              <a:lnSpc>
                <a:spcPct val="80000"/>
              </a:lnSpc>
              <a:spcBef>
                <a:spcPct val="0"/>
              </a:spcBef>
              <a:buNone/>
              <a:defRPr lang="en-US" sz="3600" b="1" kern="1200" dirty="0">
                <a:solidFill>
                  <a:schemeClr val="bg1"/>
                </a:solidFill>
                <a:latin typeface="+mj-lt"/>
                <a:ea typeface="+mj-ea"/>
                <a:cs typeface="+mj-cs"/>
              </a:defRPr>
            </a:lvl1pPr>
          </a:lstStyle>
          <a:p>
            <a:r>
              <a:rPr lang="en-US"/>
              <a:t>Click to edit Master title </a:t>
            </a:r>
          </a:p>
        </p:txBody>
      </p:sp>
      <p:sp>
        <p:nvSpPr>
          <p:cNvPr id="5" name="Content Placeholder 4">
            <a:extLst>
              <a:ext uri="{FF2B5EF4-FFF2-40B4-BE49-F238E27FC236}">
                <a16:creationId xmlns:a16="http://schemas.microsoft.com/office/drawing/2014/main" id="{3FA1B7E8-2CFA-29DD-500E-429274984C26}"/>
              </a:ext>
            </a:extLst>
          </p:cNvPr>
          <p:cNvSpPr>
            <a:spLocks noGrp="1"/>
          </p:cNvSpPr>
          <p:nvPr>
            <p:ph sz="quarter" idx="10"/>
          </p:nvPr>
        </p:nvSpPr>
        <p:spPr>
          <a:xfrm>
            <a:off x="6096000" y="2560320"/>
            <a:ext cx="5257800" cy="3565525"/>
          </a:xfrm>
        </p:spPr>
        <p:txBody>
          <a:bodyPr>
            <a:normAutofit/>
          </a:bodyPr>
          <a:lstStyle>
            <a:lvl1pPr>
              <a:spcBef>
                <a:spcPts val="1600"/>
              </a:spcBef>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Date Placeholder 3">
            <a:extLst>
              <a:ext uri="{FF2B5EF4-FFF2-40B4-BE49-F238E27FC236}">
                <a16:creationId xmlns:a16="http://schemas.microsoft.com/office/drawing/2014/main" id="{88E0B9BB-DE60-45D5-BB83-F9309D54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dirty="0"/>
              <a:t>7/13/20XX</a:t>
            </a:r>
          </a:p>
        </p:txBody>
      </p:sp>
      <p:sp>
        <p:nvSpPr>
          <p:cNvPr id="28" name="Footer Placeholder 4">
            <a:extLst>
              <a:ext uri="{FF2B5EF4-FFF2-40B4-BE49-F238E27FC236}">
                <a16:creationId xmlns:a16="http://schemas.microsoft.com/office/drawing/2014/main" id="{C1814D13-F502-4AE1-80E4-7479F5797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endParaRPr lang="en-US" dirty="0"/>
          </a:p>
        </p:txBody>
      </p:sp>
      <p:sp>
        <p:nvSpPr>
          <p:cNvPr id="30" name="Slide Number Placeholder 5">
            <a:extLst>
              <a:ext uri="{FF2B5EF4-FFF2-40B4-BE49-F238E27FC236}">
                <a16:creationId xmlns:a16="http://schemas.microsoft.com/office/drawing/2014/main" id="{D4AA35C5-6F41-4930-94A5-EE0C65115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
        <p:nvSpPr>
          <p:cNvPr id="6" name="Rectangle 5">
            <a:extLst>
              <a:ext uri="{FF2B5EF4-FFF2-40B4-BE49-F238E27FC236}">
                <a16:creationId xmlns:a16="http://schemas.microsoft.com/office/drawing/2014/main" id="{C78E699F-5AAB-313F-E7C1-1C2F2A9D7743}"/>
              </a:ext>
              <a:ext uri="{C183D7F6-B498-43B3-948B-1728B52AA6E4}">
                <adec:decorative xmlns:adec="http://schemas.microsoft.com/office/drawing/2017/decorative" val="1"/>
              </a:ext>
            </a:extLst>
          </p:cNvPr>
          <p:cNvSpPr/>
          <p:nvPr userDrawn="1"/>
        </p:nvSpPr>
        <p:spPr>
          <a:xfrm>
            <a:off x="1097280" y="19418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1696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ramed picture lef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327648" y="1517904"/>
            <a:ext cx="5029200" cy="3931920"/>
          </a:xfrm>
        </p:spPr>
        <p:txBody>
          <a:bodyPr lIns="0" anchor="b">
            <a:normAutofit/>
          </a:bodyPr>
          <a:lstStyle>
            <a:lvl1pPr>
              <a:lnSpc>
                <a:spcPct val="80000"/>
              </a:lnSpc>
              <a:defRPr lang="en-US" sz="5400" b="1" kern="1200" dirty="0">
                <a:solidFill>
                  <a:schemeClr val="bg1"/>
                </a:solidFill>
                <a:latin typeface="+mj-lt"/>
                <a:ea typeface="+mj-ea"/>
                <a:cs typeface="+mj-cs"/>
              </a:defRPr>
            </a:lvl1pPr>
          </a:lstStyle>
          <a:p>
            <a:r>
              <a:rPr lang="en-US"/>
              <a:t>Click to edit Master title style</a:t>
            </a:r>
          </a:p>
        </p:txBody>
      </p:sp>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571944" y="553068"/>
            <a:ext cx="4608576" cy="5748673"/>
          </a:xfrm>
        </p:spPr>
        <p:txBody>
          <a:bodyPr>
            <a:normAutofit/>
          </a:bodyPr>
          <a:lstStyle>
            <a:lvl1pPr marL="0" indent="0" algn="ctr">
              <a:buNone/>
              <a:defRPr sz="1600">
                <a:solidFill>
                  <a:schemeClr val="bg1"/>
                </a:solidFill>
              </a:defRPr>
            </a:lvl1pPr>
          </a:lstStyle>
          <a:p>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6327648" y="5577840"/>
            <a:ext cx="5029200" cy="727092"/>
          </a:xfrm>
        </p:spPr>
        <p:txBody>
          <a:bodyPr lIns="0">
            <a:normAutofit/>
          </a:bodyPr>
          <a:lstStyle>
            <a:lvl1pPr marL="0" indent="0">
              <a:lnSpc>
                <a:spcPct val="100000"/>
              </a:lnSpc>
              <a:buNone/>
              <a:defRPr lang="en-US" sz="20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9" name="Rectangle 8">
            <a:extLst>
              <a:ext uri="{FF2B5EF4-FFF2-40B4-BE49-F238E27FC236}">
                <a16:creationId xmlns:a16="http://schemas.microsoft.com/office/drawing/2014/main" id="{2BB87F0D-3BAB-446D-B8D9-08B2C2BB3BD7}"/>
              </a:ext>
            </a:extLst>
          </p:cNvPr>
          <p:cNvSpPr/>
          <p:nvPr userDrawn="1"/>
        </p:nvSpPr>
        <p:spPr>
          <a:xfrm>
            <a:off x="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0" y="4010202"/>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571944"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1148016"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172408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2300160"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2876232"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3452304"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4028376"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460444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518052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5180520"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5180520"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5180520"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5180520"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5180520"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5180520"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5180520"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5180520"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5180520"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5180520"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5180520"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571944"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348BA8A-9E10-4BDA-92EB-6C1021EBD8BB}"/>
              </a:ext>
            </a:extLst>
          </p:cNvPr>
          <p:cNvSpPr/>
          <p:nvPr userDrawn="1"/>
        </p:nvSpPr>
        <p:spPr>
          <a:xfrm>
            <a:off x="1148016"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1724088"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230016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287623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345230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4028376"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460444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4292027F-AAE9-4110-9FB9-9485D82493DC}"/>
              </a:ext>
            </a:extLst>
          </p:cNvPr>
          <p:cNvSpPr/>
          <p:nvPr userDrawn="1"/>
        </p:nvSpPr>
        <p:spPr>
          <a:xfrm>
            <a:off x="6327648" y="1133856"/>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729120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01717-EC04-4D9F-BE50-E726ECAC1136}"/>
              </a:ext>
            </a:extLst>
          </p:cNvPr>
          <p:cNvSpPr/>
          <p:nvPr userDrawn="1"/>
        </p:nvSpPr>
        <p:spPr>
          <a:xfrm>
            <a:off x="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0" y="65151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0" y="54864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8FFED0C-C9D9-439B-8A01-3C4181694F90}"/>
              </a:ext>
            </a:extLst>
          </p:cNvPr>
          <p:cNvSpPr/>
          <p:nvPr userDrawn="1"/>
        </p:nvSpPr>
        <p:spPr>
          <a:xfrm>
            <a:off x="0" y="6858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E12DC0D-3BAD-4A09-83DE-A880AF5D71CB}"/>
              </a:ext>
            </a:extLst>
          </p:cNvPr>
          <p:cNvSpPr/>
          <p:nvPr userDrawn="1"/>
        </p:nvSpPr>
        <p:spPr>
          <a:xfrm>
            <a:off x="0" y="17145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0" y="20574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443216" y="1600200"/>
            <a:ext cx="3931920" cy="2468880"/>
          </a:xfrm>
        </p:spPr>
        <p:txBody>
          <a:bodyPr lIns="0" anchor="t">
            <a:normAutofit/>
          </a:bodyPr>
          <a:lstStyle>
            <a:lvl1pPr marL="0" algn="l" defTabSz="914400" rtl="0" eaLnBrk="1" latinLnBrk="0" hangingPunct="1">
              <a:lnSpc>
                <a:spcPct val="80000"/>
              </a:lnSpc>
              <a:spcBef>
                <a:spcPct val="0"/>
              </a:spcBef>
              <a:buNone/>
              <a:defRPr lang="en-US" sz="3600" b="1" kern="1200" dirty="0">
                <a:solidFill>
                  <a:schemeClr val="bg1"/>
                </a:solidFill>
                <a:latin typeface="+mj-lt"/>
                <a:ea typeface="+mj-ea"/>
                <a:cs typeface="+mj-cs"/>
              </a:defRPr>
            </a:lvl1pPr>
          </a:lstStyle>
          <a:p>
            <a:r>
              <a:rPr lang="en-US"/>
              <a:t>Click to edit Master title </a:t>
            </a:r>
          </a:p>
        </p:txBody>
      </p:sp>
      <p:sp>
        <p:nvSpPr>
          <p:cNvPr id="3" name="Content Placeholder 4">
            <a:extLst>
              <a:ext uri="{FF2B5EF4-FFF2-40B4-BE49-F238E27FC236}">
                <a16:creationId xmlns:a16="http://schemas.microsoft.com/office/drawing/2014/main" id="{A81336A6-FDB1-681C-EC4F-5339DD8CCF37}"/>
              </a:ext>
            </a:extLst>
          </p:cNvPr>
          <p:cNvSpPr>
            <a:spLocks noGrp="1"/>
          </p:cNvSpPr>
          <p:nvPr>
            <p:ph sz="quarter" idx="11"/>
          </p:nvPr>
        </p:nvSpPr>
        <p:spPr>
          <a:xfrm>
            <a:off x="1161288" y="292608"/>
            <a:ext cx="5358384" cy="6172200"/>
          </a:xfrm>
        </p:spPr>
        <p:txBody>
          <a:bodyPr anchor="ctr">
            <a:normAutofit/>
          </a:bodyPr>
          <a:lstStyle>
            <a:lvl1pPr>
              <a:spcBef>
                <a:spcPts val="1600"/>
              </a:spcBef>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3FA1B7E8-2CFA-29DD-500E-429274984C26}"/>
              </a:ext>
            </a:extLst>
          </p:cNvPr>
          <p:cNvSpPr>
            <a:spLocks noGrp="1"/>
          </p:cNvSpPr>
          <p:nvPr>
            <p:ph sz="quarter" idx="10"/>
          </p:nvPr>
        </p:nvSpPr>
        <p:spPr>
          <a:xfrm>
            <a:off x="7443216" y="4206240"/>
            <a:ext cx="3931920" cy="2011680"/>
          </a:xfrm>
        </p:spPr>
        <p:txBody>
          <a:bodyPr>
            <a:normAutofit/>
          </a:bodyPr>
          <a:lstStyle>
            <a:lvl1pPr>
              <a:spcBef>
                <a:spcPts val="1600"/>
              </a:spcBef>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Date Placeholder 3">
            <a:extLst>
              <a:ext uri="{FF2B5EF4-FFF2-40B4-BE49-F238E27FC236}">
                <a16:creationId xmlns:a16="http://schemas.microsoft.com/office/drawing/2014/main" id="{88E0B9BB-DE60-45D5-BB83-F9309D54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dirty="0"/>
              <a:t>7/13/20XX</a:t>
            </a:r>
          </a:p>
        </p:txBody>
      </p:sp>
      <p:sp>
        <p:nvSpPr>
          <p:cNvPr id="28" name="Footer Placeholder 4">
            <a:extLst>
              <a:ext uri="{FF2B5EF4-FFF2-40B4-BE49-F238E27FC236}">
                <a16:creationId xmlns:a16="http://schemas.microsoft.com/office/drawing/2014/main" id="{C1814D13-F502-4AE1-80E4-7479F5797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endParaRPr lang="en-US" dirty="0"/>
          </a:p>
        </p:txBody>
      </p:sp>
      <p:sp>
        <p:nvSpPr>
          <p:cNvPr id="30" name="Slide Number Placeholder 5">
            <a:extLst>
              <a:ext uri="{FF2B5EF4-FFF2-40B4-BE49-F238E27FC236}">
                <a16:creationId xmlns:a16="http://schemas.microsoft.com/office/drawing/2014/main" id="{D4AA35C5-6F41-4930-94A5-EE0C65115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
        <p:nvSpPr>
          <p:cNvPr id="6" name="Rectangle 5">
            <a:extLst>
              <a:ext uri="{FF2B5EF4-FFF2-40B4-BE49-F238E27FC236}">
                <a16:creationId xmlns:a16="http://schemas.microsoft.com/office/drawing/2014/main" id="{C78E699F-5AAB-313F-E7C1-1C2F2A9D7743}"/>
              </a:ext>
              <a:ext uri="{C183D7F6-B498-43B3-948B-1728B52AA6E4}">
                <adec:decorative xmlns:adec="http://schemas.microsoft.com/office/drawing/2017/decorative" val="1"/>
              </a:ext>
            </a:extLst>
          </p:cNvPr>
          <p:cNvSpPr/>
          <p:nvPr userDrawn="1"/>
        </p:nvSpPr>
        <p:spPr>
          <a:xfrm>
            <a:off x="7443216" y="1133856"/>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578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2">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C3D54C-F4F9-4FBF-80F6-F45EFD6A2CFF}"/>
              </a:ext>
            </a:extLst>
          </p:cNvPr>
          <p:cNvSpPr/>
          <p:nvPr userDrawn="1"/>
        </p:nvSpPr>
        <p:spPr>
          <a:xfrm>
            <a:off x="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A70E28C-9E20-435C-99D0-48CF2909019B}"/>
              </a:ext>
            </a:extLst>
          </p:cNvPr>
          <p:cNvSpPr/>
          <p:nvPr userDrawn="1"/>
        </p:nvSpPr>
        <p:spPr>
          <a:xfrm>
            <a:off x="121339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706EA5A-9289-4E46-9AB8-457FE7AD1491}"/>
              </a:ext>
            </a:extLst>
          </p:cNvPr>
          <p:cNvSpPr/>
          <p:nvPr userDrawn="1"/>
        </p:nvSpPr>
        <p:spPr>
          <a:xfrm>
            <a:off x="182008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425AF3-AF4E-4334-8EF6-9C9C36BFF6E9}"/>
              </a:ext>
            </a:extLst>
          </p:cNvPr>
          <p:cNvSpPr/>
          <p:nvPr userDrawn="1"/>
        </p:nvSpPr>
        <p:spPr>
          <a:xfrm>
            <a:off x="242678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844959B-5FB7-4710-8EB4-C6F2E27C47D4}"/>
              </a:ext>
            </a:extLst>
          </p:cNvPr>
          <p:cNvSpPr/>
          <p:nvPr userDrawn="1"/>
        </p:nvSpPr>
        <p:spPr>
          <a:xfrm>
            <a:off x="3033475" y="0"/>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E72CBB0-055F-4C86-A198-4CCA83E0D07C}"/>
              </a:ext>
            </a:extLst>
          </p:cNvPr>
          <p:cNvSpPr/>
          <p:nvPr userDrawn="1"/>
        </p:nvSpPr>
        <p:spPr>
          <a:xfrm>
            <a:off x="364017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1507067-9434-4548-88C1-96187DB5A02A}"/>
              </a:ext>
            </a:extLst>
          </p:cNvPr>
          <p:cNvSpPr/>
          <p:nvPr userDrawn="1"/>
        </p:nvSpPr>
        <p:spPr>
          <a:xfrm>
            <a:off x="424686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4ACD849-640F-48CE-8342-1AE774134F52}"/>
              </a:ext>
            </a:extLst>
          </p:cNvPr>
          <p:cNvSpPr/>
          <p:nvPr userDrawn="1"/>
        </p:nvSpPr>
        <p:spPr>
          <a:xfrm>
            <a:off x="485356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195952-CF8E-4D15-9CC8-CA4743A73453}"/>
              </a:ext>
            </a:extLst>
          </p:cNvPr>
          <p:cNvSpPr/>
          <p:nvPr userDrawn="1"/>
        </p:nvSpPr>
        <p:spPr>
          <a:xfrm>
            <a:off x="5460256"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A1A4A50-99ED-4ED2-8288-09A681E55857}"/>
              </a:ext>
            </a:extLst>
          </p:cNvPr>
          <p:cNvSpPr/>
          <p:nvPr userDrawn="1"/>
        </p:nvSpPr>
        <p:spPr>
          <a:xfrm>
            <a:off x="606695"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B5E24E4D-15D7-4BF5-9092-BD4E86DB78E4}"/>
              </a:ext>
            </a:extLst>
          </p:cNvPr>
          <p:cNvSpPr>
            <a:spLocks noGrp="1"/>
          </p:cNvSpPr>
          <p:nvPr>
            <p:ph type="title"/>
          </p:nvPr>
        </p:nvSpPr>
        <p:spPr>
          <a:xfrm>
            <a:off x="6675120" y="548640"/>
            <a:ext cx="4572000" cy="2103120"/>
          </a:xfrm>
        </p:spPr>
        <p:txBody>
          <a:bodyPr lIns="0" anchor="b">
            <a:normAutofit/>
          </a:bodyPr>
          <a:lstStyle>
            <a:lvl1pPr>
              <a:lnSpc>
                <a:spcPct val="80000"/>
              </a:lnSpc>
              <a:defRPr lang="en-US" sz="3600" b="1" kern="1200" dirty="0">
                <a:solidFill>
                  <a:schemeClr val="bg1"/>
                </a:solidFill>
                <a:latin typeface="+mj-lt"/>
                <a:ea typeface="+mj-ea"/>
                <a:cs typeface="+mj-cs"/>
              </a:defRPr>
            </a:lvl1pPr>
          </a:lstStyle>
          <a:p>
            <a:r>
              <a:rPr lang="en-US"/>
              <a:t>Click to edit Master title style</a:t>
            </a:r>
          </a:p>
        </p:txBody>
      </p:sp>
      <p:sp>
        <p:nvSpPr>
          <p:cNvPr id="10" name="Picture Placeholder 28">
            <a:extLst>
              <a:ext uri="{FF2B5EF4-FFF2-40B4-BE49-F238E27FC236}">
                <a16:creationId xmlns:a16="http://schemas.microsoft.com/office/drawing/2014/main" id="{F5B0F680-047E-4915-A8F5-EFB05A62D55D}"/>
              </a:ext>
            </a:extLst>
          </p:cNvPr>
          <p:cNvSpPr>
            <a:spLocks noGrp="1"/>
          </p:cNvSpPr>
          <p:nvPr>
            <p:ph type="pic" sz="quarter" idx="13"/>
          </p:nvPr>
        </p:nvSpPr>
        <p:spPr>
          <a:xfrm>
            <a:off x="0" y="607060"/>
            <a:ext cx="6071616" cy="6254745"/>
          </a:xfrm>
        </p:spPr>
        <p:txBody>
          <a:bodyPr>
            <a:normAutofit/>
          </a:bodyPr>
          <a:lstStyle>
            <a:lvl1pPr marL="0" indent="0" algn="ctr">
              <a:buNone/>
              <a:defRPr sz="1600">
                <a:solidFill>
                  <a:schemeClr val="bg1"/>
                </a:solidFill>
              </a:defRPr>
            </a:lvl1pPr>
          </a:lstStyle>
          <a:p>
            <a:endParaRPr lang="en-US" dirty="0"/>
          </a:p>
        </p:txBody>
      </p:sp>
      <p:sp>
        <p:nvSpPr>
          <p:cNvPr id="2" name="Content Placeholder 4">
            <a:extLst>
              <a:ext uri="{FF2B5EF4-FFF2-40B4-BE49-F238E27FC236}">
                <a16:creationId xmlns:a16="http://schemas.microsoft.com/office/drawing/2014/main" id="{9B083665-5C4D-5D9C-5068-E7DF81B599E4}"/>
              </a:ext>
            </a:extLst>
          </p:cNvPr>
          <p:cNvSpPr>
            <a:spLocks noGrp="1"/>
          </p:cNvSpPr>
          <p:nvPr>
            <p:ph sz="quarter" idx="14"/>
          </p:nvPr>
        </p:nvSpPr>
        <p:spPr>
          <a:xfrm>
            <a:off x="6675120" y="3429000"/>
            <a:ext cx="4572000" cy="2514600"/>
          </a:xfrm>
        </p:spPr>
        <p:txBody>
          <a:bodyPr>
            <a:normAutofit/>
          </a:bodyPr>
          <a:lstStyle>
            <a:lvl1pPr>
              <a:spcBef>
                <a:spcPts val="1600"/>
              </a:spcBef>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22">
            <a:extLst>
              <a:ext uri="{FF2B5EF4-FFF2-40B4-BE49-F238E27FC236}">
                <a16:creationId xmlns:a16="http://schemas.microsoft.com/office/drawing/2014/main" id="{9693E355-5671-4FE4-8958-99FC40EF5B1D}"/>
              </a:ext>
            </a:extLst>
          </p:cNvPr>
          <p:cNvSpPr/>
          <p:nvPr userDrawn="1"/>
        </p:nvSpPr>
        <p:spPr>
          <a:xfrm>
            <a:off x="6743700" y="28502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749138" y="6356350"/>
            <a:ext cx="783776" cy="365125"/>
          </a:xfrm>
        </p:spPr>
        <p:txBody>
          <a:bodyPr lIns="0"/>
          <a:lstStyle>
            <a:lvl1pPr>
              <a:defRPr>
                <a:solidFill>
                  <a:schemeClr val="accent4">
                    <a:lumMod val="20000"/>
                    <a:lumOff val="80000"/>
                  </a:schemeClr>
                </a:solidFill>
              </a:defRPr>
            </a:lvl1pPr>
          </a:lstStyle>
          <a:p>
            <a:r>
              <a:rPr lang="en-US" dirty="0"/>
              <a:t>7/13/20XX</a:t>
            </a:r>
          </a:p>
        </p:txBody>
      </p:sp>
      <p:sp>
        <p:nvSpPr>
          <p:cNvPr id="26" name="Footer Placeholder 4">
            <a:extLst>
              <a:ext uri="{FF2B5EF4-FFF2-40B4-BE49-F238E27FC236}">
                <a16:creationId xmlns:a16="http://schemas.microsoft.com/office/drawing/2014/main" id="{F3D699E8-339D-4753-8032-13F328CF9F05}"/>
              </a:ext>
            </a:extLst>
          </p:cNvPr>
          <p:cNvSpPr>
            <a:spLocks noGrp="1"/>
          </p:cNvSpPr>
          <p:nvPr>
            <p:ph type="ftr" sz="quarter" idx="11"/>
          </p:nvPr>
        </p:nvSpPr>
        <p:spPr>
          <a:xfrm>
            <a:off x="7647214" y="6356350"/>
            <a:ext cx="2808515" cy="365125"/>
          </a:xfrm>
          <a:prstGeom prst="rect">
            <a:avLst/>
          </a:prstGeom>
        </p:spPr>
        <p:txBody>
          <a:bodyPr/>
          <a:lstStyle>
            <a:lvl1pPr>
              <a:defRPr sz="900">
                <a:solidFill>
                  <a:schemeClr val="accent4">
                    <a:lumMod val="20000"/>
                    <a:lumOff val="80000"/>
                  </a:schemeClr>
                </a:solidFill>
              </a:defRPr>
            </a:lvl1pPr>
          </a:lstStyle>
          <a:p>
            <a:endParaRPr lang="en-US" dirty="0"/>
          </a:p>
        </p:txBody>
      </p:sp>
      <p:sp>
        <p:nvSpPr>
          <p:cNvPr id="27" name="Slide Number Placeholder 5">
            <a:extLst>
              <a:ext uri="{FF2B5EF4-FFF2-40B4-BE49-F238E27FC236}">
                <a16:creationId xmlns:a16="http://schemas.microsoft.com/office/drawing/2014/main" id="{C24FE381-D866-4C7F-95D5-4CF34B3AD521}"/>
              </a:ext>
            </a:extLst>
          </p:cNvPr>
          <p:cNvSpPr>
            <a:spLocks noGrp="1"/>
          </p:cNvSpPr>
          <p:nvPr>
            <p:ph type="sldNum" sz="quarter" idx="12"/>
          </p:nvPr>
        </p:nvSpPr>
        <p:spPr>
          <a:xfrm>
            <a:off x="10570030" y="6356350"/>
            <a:ext cx="783770"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accent3"/>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1FA9687-5666-46AC-B2C5-FDA4A4EF6670}"/>
              </a:ext>
            </a:extLst>
          </p:cNvPr>
          <p:cNvSpPr/>
          <p:nvPr userDrawn="1"/>
        </p:nvSpPr>
        <p:spPr>
          <a:xfrm>
            <a:off x="6099048" y="2560320"/>
            <a:ext cx="6089904" cy="4297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A0B6809-6EF5-4C1C-AE26-93D43D084EE4}"/>
              </a:ext>
            </a:extLst>
          </p:cNvPr>
          <p:cNvSpPr/>
          <p:nvPr userDrawn="1"/>
        </p:nvSpPr>
        <p:spPr>
          <a:xfrm>
            <a:off x="0" y="2560320"/>
            <a:ext cx="6099048" cy="4297680"/>
          </a:xfrm>
          <a:prstGeom prst="rect">
            <a:avLst/>
          </a:prstGeom>
          <a:solidFill>
            <a:schemeClr val="accent4"/>
          </a:solid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9801717-EC04-4D9F-BE50-E726ECAC1136}"/>
              </a:ext>
            </a:extLst>
          </p:cNvPr>
          <p:cNvSpPr/>
          <p:nvPr userDrawn="1"/>
        </p:nvSpPr>
        <p:spPr>
          <a:xfrm>
            <a:off x="5017194"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430045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5375565"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358371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286696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215022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322533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1791855"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1433484"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6092307"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358371"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4658823"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1075113"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250859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716742"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5733936"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3942081"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088EB2E-CD96-47B9-A63A-8D18CCA89512}"/>
              </a:ext>
            </a:extLst>
          </p:cNvPr>
          <p:cNvSpPr/>
          <p:nvPr userDrawn="1"/>
        </p:nvSpPr>
        <p:spPr>
          <a:xfrm>
            <a:off x="1146787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338708E-067F-4FA9-BA12-1C4EA2B37A63}"/>
              </a:ext>
            </a:extLst>
          </p:cNvPr>
          <p:cNvSpPr/>
          <p:nvPr userDrawn="1"/>
        </p:nvSpPr>
        <p:spPr>
          <a:xfrm>
            <a:off x="1075113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35FFEA-E06D-408B-A778-0B32F03EFF9F}"/>
              </a:ext>
            </a:extLst>
          </p:cNvPr>
          <p:cNvSpPr/>
          <p:nvPr userDrawn="1"/>
        </p:nvSpPr>
        <p:spPr>
          <a:xfrm>
            <a:off x="1182624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A48561E-6688-489C-BA9B-9C5D3AD90706}"/>
              </a:ext>
            </a:extLst>
          </p:cNvPr>
          <p:cNvSpPr/>
          <p:nvPr userDrawn="1"/>
        </p:nvSpPr>
        <p:spPr>
          <a:xfrm>
            <a:off x="10034388"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6BE74A-DCDC-4736-A000-7680D880DF04}"/>
              </a:ext>
            </a:extLst>
          </p:cNvPr>
          <p:cNvSpPr/>
          <p:nvPr userDrawn="1"/>
        </p:nvSpPr>
        <p:spPr>
          <a:xfrm>
            <a:off x="931764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030A29-CB1B-4217-961C-E14F3593D004}"/>
              </a:ext>
            </a:extLst>
          </p:cNvPr>
          <p:cNvSpPr/>
          <p:nvPr userDrawn="1"/>
        </p:nvSpPr>
        <p:spPr>
          <a:xfrm>
            <a:off x="8600904"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0C4995-9291-4EC8-9EE7-99138E697D86}"/>
              </a:ext>
            </a:extLst>
          </p:cNvPr>
          <p:cNvSpPr/>
          <p:nvPr userDrawn="1"/>
        </p:nvSpPr>
        <p:spPr>
          <a:xfrm>
            <a:off x="967601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3F7B342-9394-4E5F-BE39-DC03310AD81F}"/>
              </a:ext>
            </a:extLst>
          </p:cNvPr>
          <p:cNvSpPr/>
          <p:nvPr userDrawn="1"/>
        </p:nvSpPr>
        <p:spPr>
          <a:xfrm>
            <a:off x="8242533"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4940C5-39A1-40E8-8A26-EDA81A5FF6E2}"/>
              </a:ext>
            </a:extLst>
          </p:cNvPr>
          <p:cNvSpPr/>
          <p:nvPr userDrawn="1"/>
        </p:nvSpPr>
        <p:spPr>
          <a:xfrm>
            <a:off x="7884162"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F268A38-2DB0-40ED-A3BD-7B0DBF3DC185}"/>
              </a:ext>
            </a:extLst>
          </p:cNvPr>
          <p:cNvSpPr/>
          <p:nvPr userDrawn="1"/>
        </p:nvSpPr>
        <p:spPr>
          <a:xfrm>
            <a:off x="6809049"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22658B-4E93-40D4-8683-4BFDB7FD28AC}"/>
              </a:ext>
            </a:extLst>
          </p:cNvPr>
          <p:cNvSpPr/>
          <p:nvPr userDrawn="1"/>
        </p:nvSpPr>
        <p:spPr>
          <a:xfrm>
            <a:off x="11109501"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E94E203-4D9D-4315-811B-6AEBDA949895}"/>
              </a:ext>
            </a:extLst>
          </p:cNvPr>
          <p:cNvSpPr/>
          <p:nvPr userDrawn="1"/>
        </p:nvSpPr>
        <p:spPr>
          <a:xfrm>
            <a:off x="7525791"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58DF5A4-693E-486D-BAB8-69D0BDAE74CE}"/>
              </a:ext>
            </a:extLst>
          </p:cNvPr>
          <p:cNvSpPr/>
          <p:nvPr userDrawn="1"/>
        </p:nvSpPr>
        <p:spPr>
          <a:xfrm>
            <a:off x="8959275"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FBA4F83-ED0B-439D-983D-DBBFB23D2612}"/>
              </a:ext>
            </a:extLst>
          </p:cNvPr>
          <p:cNvSpPr/>
          <p:nvPr userDrawn="1"/>
        </p:nvSpPr>
        <p:spPr>
          <a:xfrm>
            <a:off x="716742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EB3F76F-9FC5-454E-9B4F-C471289878CD}"/>
              </a:ext>
            </a:extLst>
          </p:cNvPr>
          <p:cNvSpPr/>
          <p:nvPr userDrawn="1"/>
        </p:nvSpPr>
        <p:spPr>
          <a:xfrm>
            <a:off x="645067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1B303D9-4182-4C78-A463-7ED50F26193B}"/>
              </a:ext>
            </a:extLst>
          </p:cNvPr>
          <p:cNvSpPr/>
          <p:nvPr userDrawn="1"/>
        </p:nvSpPr>
        <p:spPr>
          <a:xfrm>
            <a:off x="1039275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41248" y="548640"/>
            <a:ext cx="10515600" cy="1463040"/>
          </a:xfrm>
        </p:spPr>
        <p:txBody>
          <a:bodyPr anchor="ctr">
            <a:normAutofit/>
          </a:bodyPr>
          <a:lstStyle>
            <a:lvl1pPr marL="0" algn="ctr" defTabSz="914400" rtl="0" eaLnBrk="1" latinLnBrk="0" hangingPunct="1">
              <a:lnSpc>
                <a:spcPct val="90000"/>
              </a:lnSpc>
              <a:spcBef>
                <a:spcPct val="0"/>
              </a:spcBef>
              <a:buNone/>
              <a:defRPr lang="en-US" sz="3600" b="1" kern="1200" dirty="0">
                <a:solidFill>
                  <a:schemeClr val="bg1"/>
                </a:solidFill>
                <a:latin typeface="+mj-lt"/>
                <a:ea typeface="+mj-ea"/>
                <a:cs typeface="+mj-cs"/>
              </a:defRPr>
            </a:lvl1pPr>
          </a:lstStyle>
          <a:p>
            <a:r>
              <a:rPr lang="en-US" dirty="0"/>
              <a:t>Click to edit Master title </a:t>
            </a:r>
          </a:p>
        </p:txBody>
      </p:sp>
      <p:sp>
        <p:nvSpPr>
          <p:cNvPr id="8" name="Content Placeholder 4">
            <a:extLst>
              <a:ext uri="{FF2B5EF4-FFF2-40B4-BE49-F238E27FC236}">
                <a16:creationId xmlns:a16="http://schemas.microsoft.com/office/drawing/2014/main" id="{F8AE114F-BA87-536C-036A-0DB6E0BE7D3D}"/>
              </a:ext>
            </a:extLst>
          </p:cNvPr>
          <p:cNvSpPr>
            <a:spLocks noGrp="1"/>
          </p:cNvSpPr>
          <p:nvPr>
            <p:ph sz="quarter" idx="11"/>
          </p:nvPr>
        </p:nvSpPr>
        <p:spPr>
          <a:xfrm>
            <a:off x="841248" y="3474720"/>
            <a:ext cx="4544568" cy="2514600"/>
          </a:xfrm>
        </p:spPr>
        <p:txBody>
          <a:bodyPr anchor="t">
            <a:normAutofit/>
          </a:bodyPr>
          <a:lstStyle>
            <a:lvl1pPr marL="0" indent="0">
              <a:spcBef>
                <a:spcPts val="1600"/>
              </a:spcBef>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6DAC790-B1F2-BF98-BA0C-C7E1773C47D9}"/>
              </a:ext>
            </a:extLst>
          </p:cNvPr>
          <p:cNvSpPr>
            <a:spLocks noGrp="1"/>
          </p:cNvSpPr>
          <p:nvPr>
            <p:ph sz="quarter" idx="10"/>
          </p:nvPr>
        </p:nvSpPr>
        <p:spPr>
          <a:xfrm>
            <a:off x="6675120" y="3474720"/>
            <a:ext cx="4544568" cy="2514600"/>
          </a:xfrm>
        </p:spPr>
        <p:txBody>
          <a:bodyPr>
            <a:normAutofit/>
          </a:bodyPr>
          <a:lstStyle>
            <a:lvl1pPr marL="0" indent="0">
              <a:spcBef>
                <a:spcPts val="1600"/>
              </a:spcBef>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r>
              <a:rPr lang="en-US" dirty="0"/>
              <a:t>7/13/20XX</a:t>
            </a:r>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endParaRPr lang="en-US" dirty="0"/>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0251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22960" y="548640"/>
            <a:ext cx="4572000" cy="2103120"/>
          </a:xfrm>
        </p:spPr>
        <p:txBody>
          <a:bodyPr lIns="0" tIns="0" rIns="0" bIns="0" anchor="b">
            <a:normAutofit/>
          </a:bodyPr>
          <a:lstStyle>
            <a:lvl1pPr marL="0" algn="l" defTabSz="914400" rtl="0" eaLnBrk="1" latinLnBrk="0" hangingPunct="1">
              <a:lnSpc>
                <a:spcPct val="90000"/>
              </a:lnSpc>
              <a:spcBef>
                <a:spcPct val="0"/>
              </a:spcBef>
              <a:buNone/>
              <a:defRPr lang="en-US" sz="3600" b="1" kern="1200" dirty="0">
                <a:solidFill>
                  <a:schemeClr val="bg1"/>
                </a:solidFill>
                <a:latin typeface="+mj-lt"/>
                <a:ea typeface="+mj-ea"/>
                <a:cs typeface="+mj-cs"/>
              </a:defRPr>
            </a:lvl1pPr>
          </a:lstStyle>
          <a:p>
            <a:r>
              <a:rPr lang="en-US" dirty="0"/>
              <a:t>Click to edit Master title </a:t>
            </a:r>
          </a:p>
        </p:txBody>
      </p:sp>
      <p:sp>
        <p:nvSpPr>
          <p:cNvPr id="8" name="Content Placeholder 4">
            <a:extLst>
              <a:ext uri="{FF2B5EF4-FFF2-40B4-BE49-F238E27FC236}">
                <a16:creationId xmlns:a16="http://schemas.microsoft.com/office/drawing/2014/main" id="{F8AE114F-BA87-536C-036A-0DB6E0BE7D3D}"/>
              </a:ext>
            </a:extLst>
          </p:cNvPr>
          <p:cNvSpPr>
            <a:spLocks noGrp="1"/>
          </p:cNvSpPr>
          <p:nvPr>
            <p:ph sz="quarter" idx="11"/>
          </p:nvPr>
        </p:nvSpPr>
        <p:spPr>
          <a:xfrm>
            <a:off x="822960" y="3429000"/>
            <a:ext cx="4572000" cy="2743200"/>
          </a:xfrm>
        </p:spPr>
        <p:txBody>
          <a:bodyPr lIns="0" tIns="0" rIns="0" bIns="0" anchor="t">
            <a:normAutofit/>
          </a:bodyPr>
          <a:lstStyle>
            <a:lvl1pPr marL="228600" indent="-228600">
              <a:spcBef>
                <a:spcPts val="1600"/>
              </a:spcBef>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6DAC790-B1F2-BF98-BA0C-C7E1773C47D9}"/>
              </a:ext>
            </a:extLst>
          </p:cNvPr>
          <p:cNvSpPr>
            <a:spLocks noGrp="1"/>
          </p:cNvSpPr>
          <p:nvPr>
            <p:ph sz="quarter" idx="10"/>
          </p:nvPr>
        </p:nvSpPr>
        <p:spPr>
          <a:xfrm>
            <a:off x="5861304" y="795528"/>
            <a:ext cx="5495544" cy="5257800"/>
          </a:xfrm>
        </p:spPr>
        <p:txBody>
          <a:bodyPr>
            <a:normAutofit/>
          </a:bodyPr>
          <a:lstStyle>
            <a:lvl1pPr marL="0" indent="0">
              <a:spcBef>
                <a:spcPts val="1600"/>
              </a:spcBef>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r>
              <a:rPr lang="en-US" dirty="0"/>
              <a:t>7/13/20XX</a:t>
            </a:r>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endParaRPr lang="en-US" dirty="0"/>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
        <p:nvSpPr>
          <p:cNvPr id="20" name="Rectangle 19">
            <a:extLst>
              <a:ext uri="{FF2B5EF4-FFF2-40B4-BE49-F238E27FC236}">
                <a16:creationId xmlns:a16="http://schemas.microsoft.com/office/drawing/2014/main" id="{276421C9-A6E7-D6F1-2797-6D59639AEF04}"/>
              </a:ext>
            </a:extLst>
          </p:cNvPr>
          <p:cNvSpPr/>
          <p:nvPr userDrawn="1"/>
        </p:nvSpPr>
        <p:spPr>
          <a:xfrm>
            <a:off x="822960" y="28502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301756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solidFill>
              </a:defRPr>
            </a:lvl1pPr>
          </a:lstStyle>
          <a:p>
            <a:r>
              <a:rPr lang="en-US" dirty="0"/>
              <a:t>7/13/20XX</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6" r:id="rId3"/>
    <p:sldLayoutId id="2147483675" r:id="rId4"/>
    <p:sldLayoutId id="2147483676" r:id="rId5"/>
    <p:sldLayoutId id="2147483691" r:id="rId6"/>
    <p:sldLayoutId id="2147483668" r:id="rId7"/>
    <p:sldLayoutId id="2147483679" r:id="rId8"/>
    <p:sldLayoutId id="2147483692" r:id="rId9"/>
    <p:sldLayoutId id="2147483693" r:id="rId10"/>
    <p:sldLayoutId id="2147483678" r:id="rId11"/>
    <p:sldLayoutId id="2147483673" r:id="rId12"/>
    <p:sldLayoutId id="214748368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drive/folders/1qNcQGmES9U3AHZwzgVsW_L0S2dIK3v8f?usp=sharin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99576" y="640080"/>
            <a:ext cx="6172633" cy="3657600"/>
          </a:xfrm>
        </p:spPr>
        <p:txBody>
          <a:bodyPr tIns="0" rIns="0" bIns="0">
            <a:normAutofit/>
          </a:bodyPr>
          <a:lstStyle/>
          <a:p>
            <a:r>
              <a:rPr lang="es-ES" sz="2800" b="0" dirty="0" err="1">
                <a:latin typeface="Congenial" panose="020B0604020202020204" pitchFamily="2" charset="0"/>
                <a:ea typeface="ADLaM Display" panose="020B0604020202020204" pitchFamily="2" charset="0"/>
                <a:cs typeface="ADLaM Display" panose="020B0604020202020204" pitchFamily="2" charset="0"/>
              </a:rPr>
              <a:t>Optimasi</a:t>
            </a:r>
            <a:r>
              <a:rPr lang="es-ES" sz="2800" b="0" dirty="0">
                <a:latin typeface="Congenial" panose="020B0604020202020204" pitchFamily="2" charset="0"/>
                <a:ea typeface="ADLaM Display" panose="020B0604020202020204" pitchFamily="2" charset="0"/>
                <a:cs typeface="ADLaM Display" panose="020B0604020202020204" pitchFamily="2" charset="0"/>
              </a:rPr>
              <a:t> Personal </a:t>
            </a:r>
            <a:r>
              <a:rPr lang="es-ES" sz="2800" b="0" dirty="0" err="1">
                <a:latin typeface="Congenial" panose="020B0604020202020204" pitchFamily="2" charset="0"/>
                <a:ea typeface="ADLaM Display" panose="020B0604020202020204" pitchFamily="2" charset="0"/>
                <a:cs typeface="ADLaM Display" panose="020B0604020202020204" pitchFamily="2" charset="0"/>
              </a:rPr>
              <a:t>Pengobatan</a:t>
            </a:r>
            <a:r>
              <a:rPr lang="es-ES" sz="2800" b="0" dirty="0">
                <a:latin typeface="Congenial" panose="020B0604020202020204" pitchFamily="2" charset="0"/>
                <a:ea typeface="ADLaM Display" panose="020B0604020202020204" pitchFamily="2" charset="0"/>
                <a:cs typeface="ADLaM Display" panose="020B0604020202020204" pitchFamily="2" charset="0"/>
              </a:rPr>
              <a:t> </a:t>
            </a:r>
            <a:r>
              <a:rPr lang="es-ES" sz="2800" b="0" dirty="0" err="1">
                <a:solidFill>
                  <a:schemeClr val="accent5">
                    <a:lumMod val="60000"/>
                    <a:lumOff val="40000"/>
                  </a:schemeClr>
                </a:solidFill>
                <a:latin typeface="Congenial" panose="020B0604020202020204" pitchFamily="2" charset="0"/>
                <a:ea typeface="ADLaM Display" panose="020B0604020202020204" pitchFamily="2" charset="0"/>
                <a:cs typeface="ADLaM Display" panose="020B0604020202020204" pitchFamily="2" charset="0"/>
              </a:rPr>
              <a:t>Hepatocellular</a:t>
            </a:r>
            <a:r>
              <a:rPr lang="es-ES" sz="2800" b="0" dirty="0">
                <a:solidFill>
                  <a:schemeClr val="accent5">
                    <a:lumMod val="60000"/>
                    <a:lumOff val="40000"/>
                  </a:schemeClr>
                </a:solidFill>
                <a:latin typeface="Congenial" panose="020B0604020202020204" pitchFamily="2" charset="0"/>
                <a:ea typeface="ADLaM Display" panose="020B0604020202020204" pitchFamily="2" charset="0"/>
                <a:cs typeface="ADLaM Display" panose="020B0604020202020204" pitchFamily="2" charset="0"/>
              </a:rPr>
              <a:t> Carcinoma (HCC) </a:t>
            </a:r>
            <a:r>
              <a:rPr lang="es-ES" sz="2800" b="0" dirty="0" err="1">
                <a:latin typeface="Congenial" panose="020B0604020202020204" pitchFamily="2" charset="0"/>
                <a:ea typeface="ADLaM Display" panose="020B0604020202020204" pitchFamily="2" charset="0"/>
                <a:cs typeface="ADLaM Display" panose="020B0604020202020204" pitchFamily="2" charset="0"/>
              </a:rPr>
              <a:t>dengan</a:t>
            </a:r>
            <a:r>
              <a:rPr lang="es-ES" sz="2800" b="0" dirty="0">
                <a:latin typeface="Congenial" panose="020B0604020202020204" pitchFamily="2" charset="0"/>
                <a:ea typeface="ADLaM Display" panose="020B0604020202020204" pitchFamily="2" charset="0"/>
                <a:cs typeface="ADLaM Display" panose="020B0604020202020204" pitchFamily="2" charset="0"/>
              </a:rPr>
              <a:t> </a:t>
            </a:r>
            <a:r>
              <a:rPr lang="es-ES" sz="2800" b="0" dirty="0" err="1">
                <a:latin typeface="Congenial" panose="020B0604020202020204" pitchFamily="2" charset="0"/>
                <a:ea typeface="ADLaM Display" panose="020B0604020202020204" pitchFamily="2" charset="0"/>
                <a:cs typeface="ADLaM Display" panose="020B0604020202020204" pitchFamily="2" charset="0"/>
              </a:rPr>
              <a:t>Reinforcement</a:t>
            </a:r>
            <a:r>
              <a:rPr lang="es-ES" sz="2800" b="0" dirty="0">
                <a:latin typeface="Congenial" panose="020B0604020202020204" pitchFamily="2" charset="0"/>
                <a:ea typeface="ADLaM Display" panose="020B0604020202020204" pitchFamily="2" charset="0"/>
                <a:cs typeface="ADLaM Display" panose="020B0604020202020204" pitchFamily="2" charset="0"/>
              </a:rPr>
              <a:t> </a:t>
            </a:r>
            <a:r>
              <a:rPr lang="es-ES" sz="2800" b="0" dirty="0" err="1">
                <a:latin typeface="Congenial" panose="020B0604020202020204" pitchFamily="2" charset="0"/>
                <a:ea typeface="ADLaM Display" panose="020B0604020202020204" pitchFamily="2" charset="0"/>
                <a:cs typeface="ADLaM Display" panose="020B0604020202020204" pitchFamily="2" charset="0"/>
              </a:rPr>
              <a:t>Learning</a:t>
            </a:r>
            <a:endParaRPr lang="en-US" sz="2800" b="0" dirty="0">
              <a:latin typeface="Congenial" panose="020B0604020202020204" pitchFamily="2" charset="0"/>
              <a:ea typeface="ADLaM Display" panose="020B0604020202020204" pitchFamily="2" charset="0"/>
              <a:cs typeface="ADLaM Display" panose="020B0604020202020204" pitchFamily="2"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99577" y="5577840"/>
            <a:ext cx="5724144" cy="472073"/>
          </a:xfrm>
        </p:spPr>
        <p:txBody>
          <a:bodyPr tIns="91440" rIns="0" bIns="0">
            <a:normAutofit fontScale="92500" lnSpcReduction="10000"/>
          </a:bodyPr>
          <a:lstStyle/>
          <a:p>
            <a:r>
              <a:rPr lang="en-US" sz="2800" dirty="0">
                <a:solidFill>
                  <a:schemeClr val="accent5">
                    <a:lumMod val="60000"/>
                    <a:lumOff val="40000"/>
                  </a:schemeClr>
                </a:solidFill>
              </a:rPr>
              <a:t>Ingenium</a:t>
            </a:r>
          </a:p>
        </p:txBody>
      </p:sp>
      <p:pic>
        <p:nvPicPr>
          <p:cNvPr id="1026" name="Picture 2" descr="Advances in the Management of Patients with Advanced Hepatocellular  Carcinoma - Adam Bartlett">
            <a:extLst>
              <a:ext uri="{FF2B5EF4-FFF2-40B4-BE49-F238E27FC236}">
                <a16:creationId xmlns:a16="http://schemas.microsoft.com/office/drawing/2014/main" id="{EA28575F-16FF-61C8-2C10-24ABF5DE5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72" r="30155"/>
          <a:stretch/>
        </p:blipFill>
        <p:spPr bwMode="auto">
          <a:xfrm>
            <a:off x="1693889" y="1738858"/>
            <a:ext cx="1723871" cy="1690142"/>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BC876FC-5B63-42AE-5F56-9E1A8DFEDF1E}"/>
              </a:ext>
            </a:extLst>
          </p:cNvPr>
          <p:cNvSpPr txBox="1">
            <a:spLocks/>
          </p:cNvSpPr>
          <p:nvPr/>
        </p:nvSpPr>
        <p:spPr>
          <a:xfrm>
            <a:off x="5699576" y="4297680"/>
            <a:ext cx="5724144" cy="472073"/>
          </a:xfrm>
          <a:prstGeom prst="rect">
            <a:avLst/>
          </a:prstGeom>
        </p:spPr>
        <p:txBody>
          <a:bodyPr vert="horz" lIns="0" tIns="9144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accent6">
                    <a:lumMod val="60000"/>
                    <a:lumOff val="40000"/>
                  </a:schemeClr>
                </a:solidFill>
              </a:rPr>
              <a:t>Source Code Repository</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with red dots and blue dots&#10;&#10;Description automatically generated">
            <a:extLst>
              <a:ext uri="{FF2B5EF4-FFF2-40B4-BE49-F238E27FC236}">
                <a16:creationId xmlns:a16="http://schemas.microsoft.com/office/drawing/2014/main" id="{448ED2BE-70FE-6656-124B-9878FB8C64DC}"/>
              </a:ext>
            </a:extLst>
          </p:cNvPr>
          <p:cNvPicPr>
            <a:picLocks noChangeAspect="1"/>
          </p:cNvPicPr>
          <p:nvPr/>
        </p:nvPicPr>
        <p:blipFill>
          <a:blip r:embed="rId2"/>
          <a:stretch>
            <a:fillRect/>
          </a:stretch>
        </p:blipFill>
        <p:spPr>
          <a:xfrm>
            <a:off x="441879" y="704538"/>
            <a:ext cx="11168254" cy="5381470"/>
          </a:xfrm>
          <a:prstGeom prst="rect">
            <a:avLst/>
          </a:prstGeom>
        </p:spPr>
      </p:pic>
    </p:spTree>
    <p:extLst>
      <p:ext uri="{BB962C8B-B14F-4D97-AF65-F5344CB8AC3E}">
        <p14:creationId xmlns:p14="http://schemas.microsoft.com/office/powerpoint/2010/main" val="367392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946879" y="1165486"/>
            <a:ext cx="5029200" cy="868680"/>
          </a:xfrm>
          <a:noFill/>
        </p:spPr>
        <p:txBody>
          <a:bodyPr lIns="0" tIns="0" rIns="0" bIns="0">
            <a:noAutofit/>
          </a:bodyPr>
          <a:lstStyle/>
          <a:p>
            <a:r>
              <a:rPr lang="en-US" dirty="0"/>
              <a:t>App.py</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955623" y="2319728"/>
            <a:ext cx="10280754" cy="457200"/>
          </a:xfrm>
          <a:noFill/>
        </p:spPr>
        <p:txBody>
          <a:bodyPr lIns="0" tIns="91440" rIns="0" bIns="0">
            <a:noAutofit/>
          </a:bodyPr>
          <a:lstStyle/>
          <a:p>
            <a:r>
              <a:rPr lang="en-US" sz="1600" dirty="0" err="1">
                <a:latin typeface="Arial" panose="020B0604020202020204" pitchFamily="34" charset="0"/>
                <a:cs typeface="Arial" panose="020B0604020202020204" pitchFamily="34" charset="0"/>
              </a:rPr>
              <a:t>Tujuan</a:t>
            </a:r>
            <a:r>
              <a:rPr lang="en-US" sz="1600" dirty="0">
                <a:latin typeface="Arial" panose="020B0604020202020204" pitchFamily="34" charset="0"/>
                <a:cs typeface="Arial" panose="020B0604020202020204" pitchFamily="34" charset="0"/>
              </a:rPr>
              <a:t> :</a:t>
            </a:r>
          </a:p>
          <a:p>
            <a:pPr marL="457200" indent="-457200">
              <a:buAutoNum type="arabicPeriod"/>
            </a:pPr>
            <a:r>
              <a:rPr lang="en-ID" sz="1600" b="1" dirty="0" err="1">
                <a:latin typeface="Arial" panose="020B0604020202020204" pitchFamily="34" charset="0"/>
                <a:cs typeface="Arial" panose="020B0604020202020204" pitchFamily="34" charset="0"/>
              </a:rPr>
              <a:t>memastikan</a:t>
            </a:r>
            <a:r>
              <a:rPr lang="en-ID" sz="1600" b="1" dirty="0">
                <a:latin typeface="Arial" panose="020B0604020202020204" pitchFamily="34" charset="0"/>
                <a:cs typeface="Arial" panose="020B0604020202020204" pitchFamily="34" charset="0"/>
              </a:rPr>
              <a:t> model AI yang </a:t>
            </a:r>
            <a:r>
              <a:rPr lang="en-ID" sz="1600" b="1" dirty="0" err="1">
                <a:latin typeface="Arial" panose="020B0604020202020204" pitchFamily="34" charset="0"/>
                <a:cs typeface="Arial" panose="020B0604020202020204" pitchFamily="34" charset="0"/>
              </a:rPr>
              <a:t>telah</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disimpan</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dapat</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digunakan</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secara</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efektif</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untuk</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prediksi</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atau</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pelatihan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dengan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langkah-langkah</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untuk</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mengatasi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potensi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masalah</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terkait</a:t>
            </a:r>
            <a:r>
              <a:rPr lang="en-ID" sz="1600" dirty="0">
                <a:latin typeface="Arial" panose="020B0604020202020204" pitchFamily="34" charset="0"/>
                <a:cs typeface="Arial" panose="020B0604020202020204" pitchFamily="34" charset="0"/>
              </a:rPr>
              <a:t> status optimizer </a:t>
            </a:r>
            <a:r>
              <a:rPr lang="en-ID" sz="1600" dirty="0" err="1">
                <a:latin typeface="Arial" panose="020B0604020202020204" pitchFamily="34" charset="0"/>
                <a:cs typeface="Arial" panose="020B0604020202020204" pitchFamily="34" charset="0"/>
              </a:rPr>
              <a:t>atau</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konfigurasi</a:t>
            </a:r>
            <a:r>
              <a:rPr lang="en-ID" sz="1600" dirty="0">
                <a:latin typeface="Arial" panose="020B0604020202020204" pitchFamily="34" charset="0"/>
                <a:cs typeface="Arial" panose="020B0604020202020204" pitchFamily="34" charset="0"/>
              </a:rPr>
              <a:t> model. </a:t>
            </a:r>
            <a:r>
              <a:rPr lang="en-ID" sz="1600" dirty="0" err="1">
                <a:latin typeface="Arial" panose="020B0604020202020204" pitchFamily="34" charset="0"/>
                <a:cs typeface="Arial" panose="020B0604020202020204" pitchFamily="34" charset="0"/>
              </a:rPr>
              <a:t>Ini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membantu</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menjaga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fleksibilitas</a:t>
            </a:r>
            <a:r>
              <a:rPr lang="en-ID" sz="1600" dirty="0">
                <a:latin typeface="Arial" panose="020B0604020202020204" pitchFamily="34" charset="0"/>
                <a:cs typeface="Arial" panose="020B0604020202020204" pitchFamily="34" charset="0"/>
              </a:rPr>
              <a:t> dan </a:t>
            </a:r>
            <a:r>
              <a:rPr lang="en-ID" sz="1600" dirty="0" err="1">
                <a:latin typeface="Arial" panose="020B0604020202020204" pitchFamily="34" charset="0"/>
                <a:cs typeface="Arial" panose="020B0604020202020204" pitchFamily="34" charset="0"/>
              </a:rPr>
              <a:t>kelancaran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penggunaan</a:t>
            </a:r>
            <a:r>
              <a:rPr lang="en-ID" sz="1600" dirty="0">
                <a:latin typeface="Arial" panose="020B0604020202020204" pitchFamily="34" charset="0"/>
                <a:cs typeface="Arial" panose="020B0604020202020204" pitchFamily="34" charset="0"/>
              </a:rPr>
              <a:t> model </a:t>
            </a:r>
            <a:r>
              <a:rPr lang="en-ID" sz="1600" dirty="0" err="1">
                <a:latin typeface="Arial" panose="020B0604020202020204" pitchFamily="34" charset="0"/>
                <a:cs typeface="Arial" panose="020B0604020202020204" pitchFamily="34" charset="0"/>
              </a:rPr>
              <a:t>dalam</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berbagai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aplikasi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terkait</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pengambilan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keputusan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medis</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atau</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analisis</a:t>
            </a:r>
            <a:r>
              <a:rPr lang="en-ID" sz="1600" dirty="0">
                <a:latin typeface="Arial" panose="020B0604020202020204" pitchFamily="34" charset="0"/>
                <a:cs typeface="Arial" panose="020B0604020202020204" pitchFamily="34" charset="0"/>
              </a:rPr>
              <a:t> data </a:t>
            </a:r>
            <a:r>
              <a:rPr lang="en-ID" sz="1600" dirty="0" err="1">
                <a:latin typeface="Arial" panose="020B0604020202020204" pitchFamily="34" charset="0"/>
                <a:cs typeface="Arial" panose="020B0604020202020204" pitchFamily="34" charset="0"/>
              </a:rPr>
              <a:t>klinis</a:t>
            </a:r>
            <a:r>
              <a:rPr lang="en-ID" sz="1600" dirty="0">
                <a:latin typeface="Arial" panose="020B0604020202020204" pitchFamily="34" charset="0"/>
                <a:cs typeface="Arial" panose="020B0604020202020204" pitchFamily="34" charset="0"/>
              </a:rPr>
              <a:t>.</a:t>
            </a:r>
          </a:p>
          <a:p>
            <a:pPr marL="457200" indent="-457200">
              <a:buAutoNum type="arabicPeriod"/>
            </a:pPr>
            <a:r>
              <a:rPr lang="en-ID" sz="1600" b="1" dirty="0" err="1">
                <a:latin typeface="Arial" panose="020B0604020202020204" pitchFamily="34" charset="0"/>
                <a:cs typeface="Arial" panose="020B0604020202020204" pitchFamily="34" charset="0"/>
              </a:rPr>
              <a:t>mendefinisikan</a:t>
            </a:r>
            <a:r>
              <a:rPr lang="en-ID" sz="1600" b="1" dirty="0">
                <a:latin typeface="Arial" panose="020B0604020202020204" pitchFamily="34" charset="0"/>
                <a:cs typeface="Arial" panose="020B0604020202020204" pitchFamily="34" charset="0"/>
              </a:rPr>
              <a:t> label </a:t>
            </a:r>
            <a:r>
              <a:rPr lang="en-ID" sz="1600" b="1" dirty="0" err="1">
                <a:latin typeface="Arial" panose="020B0604020202020204" pitchFamily="34" charset="0"/>
                <a:cs typeface="Arial" panose="020B0604020202020204" pitchFamily="34" charset="0"/>
              </a:rPr>
              <a:t>untuk</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fitur</a:t>
            </a:r>
            <a:r>
              <a:rPr lang="en-ID" sz="1600" b="1" dirty="0">
                <a:latin typeface="Arial" panose="020B0604020202020204" pitchFamily="34" charset="0"/>
                <a:cs typeface="Arial" panose="020B0604020202020204" pitchFamily="34" charset="0"/>
              </a:rPr>
              <a:t> input yang </a:t>
            </a:r>
            <a:r>
              <a:rPr lang="en-ID" sz="1600" b="1" dirty="0" err="1">
                <a:latin typeface="Arial" panose="020B0604020202020204" pitchFamily="34" charset="0"/>
                <a:cs typeface="Arial" panose="020B0604020202020204" pitchFamily="34" charset="0"/>
              </a:rPr>
              <a:t>digunakan</a:t>
            </a:r>
            <a:r>
              <a:rPr lang="en-ID" sz="1600" b="1" dirty="0">
                <a:latin typeface="Arial" panose="020B0604020202020204" pitchFamily="34" charset="0"/>
                <a:cs typeface="Arial" panose="020B0604020202020204" pitchFamily="34" charset="0"/>
              </a:rPr>
              <a:t> </a:t>
            </a:r>
            <a:r>
              <a:rPr lang="en-ID" sz="1600" b="1" dirty="0" err="1">
                <a:latin typeface="Arial" panose="020B0604020202020204" pitchFamily="34" charset="0"/>
                <a:cs typeface="Arial" panose="020B0604020202020204" pitchFamily="34" charset="0"/>
              </a:rPr>
              <a:t>dalam</a:t>
            </a:r>
            <a:r>
              <a:rPr lang="en-ID" sz="1600" b="1" dirty="0">
                <a:latin typeface="Arial" panose="020B0604020202020204" pitchFamily="34" charset="0"/>
                <a:cs typeface="Arial" panose="020B0604020202020204" pitchFamily="34" charset="0"/>
              </a:rPr>
              <a:t> model AI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untuk</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memprediksi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hasil</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pengobatan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pasien</a:t>
            </a:r>
            <a:r>
              <a:rPr lang="en-ID" sz="1600" dirty="0">
                <a:latin typeface="Arial" panose="020B0604020202020204" pitchFamily="34" charset="0"/>
                <a:cs typeface="Arial" panose="020B0604020202020204" pitchFamily="34" charset="0"/>
              </a:rPr>
              <a:t>. Label </a:t>
            </a:r>
            <a:r>
              <a:rPr lang="en-ID" sz="1600" dirty="0" err="1">
                <a:latin typeface="Arial" panose="020B0604020202020204" pitchFamily="34" charset="0"/>
                <a:cs typeface="Arial" panose="020B0604020202020204" pitchFamily="34" charset="0"/>
              </a:rPr>
              <a:t>ini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mewakili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berbagai</a:t>
            </a:r>
            <a:r>
              <a:rPr lang="en-ID" sz="1600" dirty="0">
                <a:latin typeface="Arial" panose="020B0604020202020204" pitchFamily="34" charset="0"/>
                <a:cs typeface="Arial" panose="020B0604020202020204" pitchFamily="34" charset="0"/>
              </a:rPr>
              <a:t> parameter </a:t>
            </a:r>
            <a:r>
              <a:rPr lang="en-ID" sz="1600" dirty="0" err="1">
                <a:latin typeface="Arial" panose="020B0604020202020204" pitchFamily="34" charset="0"/>
                <a:cs typeface="Arial" panose="020B0604020202020204" pitchFamily="34" charset="0"/>
              </a:rPr>
              <a:t>klinis</a:t>
            </a:r>
            <a:r>
              <a:rPr lang="en-ID" sz="1600" dirty="0">
                <a:latin typeface="Arial" panose="020B0604020202020204" pitchFamily="34" charset="0"/>
                <a:cs typeface="Arial" panose="020B0604020202020204" pitchFamily="34" charset="0"/>
              </a:rPr>
              <a:t> dan </a:t>
            </a:r>
            <a:r>
              <a:rPr lang="en-ID" sz="1600" dirty="0" err="1">
                <a:latin typeface="Arial" panose="020B0604020202020204" pitchFamily="34" charset="0"/>
                <a:cs typeface="Arial" panose="020B0604020202020204" pitchFamily="34" charset="0"/>
              </a:rPr>
              <a:t>informasi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medis</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relevan</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kemudian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digunakan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untuk</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memproses</a:t>
            </a:r>
            <a:r>
              <a:rPr lang="en-ID" sz="1600" dirty="0">
                <a:latin typeface="Arial" panose="020B0604020202020204" pitchFamily="34" charset="0"/>
                <a:cs typeface="Arial" panose="020B0604020202020204" pitchFamily="34" charset="0"/>
              </a:rPr>
              <a:t> data input </a:t>
            </a:r>
            <a:r>
              <a:rPr lang="en-ID" sz="1600" dirty="0" err="1">
                <a:latin typeface="Arial" panose="020B0604020202020204" pitchFamily="34" charset="0"/>
                <a:cs typeface="Arial" panose="020B0604020202020204" pitchFamily="34" charset="0"/>
              </a:rPr>
              <a:t>dalam</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antarmuka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pengguna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atau</a:t>
            </a:r>
            <a:r>
              <a:rPr lang="en-ID" sz="1600" dirty="0">
                <a:latin typeface="Arial" panose="020B0604020202020204" pitchFamily="34" charset="0"/>
                <a:cs typeface="Arial" panose="020B0604020202020204" pitchFamily="34" charset="0"/>
              </a:rPr>
              <a:t> model </a:t>
            </a:r>
            <a:r>
              <a:rPr lang="en-ID" sz="1600" dirty="0" err="1">
                <a:latin typeface="Arial" panose="020B0604020202020204" pitchFamily="34" charset="0"/>
                <a:cs typeface="Arial" panose="020B0604020202020204" pitchFamily="34" charset="0"/>
              </a:rPr>
              <a:t>pembelajaran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mesin</a:t>
            </a:r>
            <a:r>
              <a:rPr lang="en-ID"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03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7443216" y="640080"/>
            <a:ext cx="3931920" cy="2468880"/>
          </a:xfrm>
          <a:noFill/>
        </p:spPr>
        <p:txBody>
          <a:bodyPr lIns="0" tIns="0" rIns="0" bIns="0" anchor="t" anchorCtr="0">
            <a:noAutofit/>
          </a:bodyPr>
          <a:lstStyle/>
          <a:p>
            <a:pPr algn="l"/>
            <a:r>
              <a:rPr lang="en-ID" b="1" i="0" dirty="0" err="1">
                <a:effectLst/>
                <a:latin typeface="Arial" panose="020B0604020202020204" pitchFamily="34" charset="0"/>
                <a:cs typeface="Arial" panose="020B0604020202020204" pitchFamily="34" charset="0"/>
              </a:rPr>
              <a:t>Komponen</a:t>
            </a:r>
            <a:r>
              <a:rPr lang="en-ID" b="1" i="0" dirty="0">
                <a:effectLst/>
                <a:latin typeface="Arial" panose="020B0604020202020204" pitchFamily="34" charset="0"/>
                <a:cs typeface="Arial" panose="020B0604020202020204" pitchFamily="34" charset="0"/>
              </a:rPr>
              <a:t> Utama</a:t>
            </a:r>
            <a:br>
              <a:rPr lang="en-ID" b="1" i="0" dirty="0">
                <a:effectLst/>
                <a:latin typeface="Arial" panose="020B0604020202020204" pitchFamily="34" charset="0"/>
                <a:cs typeface="Arial" panose="020B0604020202020204" pitchFamily="34" charset="0"/>
              </a:rPr>
            </a:br>
            <a:br>
              <a:rPr lang="en-ID" b="0" i="0" dirty="0">
                <a:solidFill>
                  <a:srgbClr val="374151"/>
                </a:solidFill>
                <a:effectLst/>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graphicFrame>
        <p:nvGraphicFramePr>
          <p:cNvPr id="27" name="Content Placeholder 26"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quarter" idx="11"/>
            <p:extLst>
              <p:ext uri="{D42A27DB-BD31-4B8C-83A1-F6EECF244321}">
                <p14:modId xmlns:p14="http://schemas.microsoft.com/office/powerpoint/2010/main" val="909598776"/>
              </p:ext>
            </p:extLst>
          </p:nvPr>
        </p:nvGraphicFramePr>
        <p:xfrm>
          <a:off x="1162050" y="292100"/>
          <a:ext cx="5853347"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CC8AA23-D8D0-93BE-5C5F-103A750B0D2F}"/>
              </a:ext>
            </a:extLst>
          </p:cNvPr>
          <p:cNvSpPr>
            <a:spLocks noGrp="1"/>
          </p:cNvSpPr>
          <p:nvPr>
            <p:ph sz="quarter" idx="10"/>
          </p:nvPr>
        </p:nvSpPr>
        <p:spPr>
          <a:xfrm>
            <a:off x="7443216" y="1379095"/>
            <a:ext cx="3931920" cy="5291528"/>
          </a:xfrm>
          <a:noFill/>
        </p:spPr>
        <p:txBody>
          <a:bodyPr vert="horz" lIns="0" tIns="0" rIns="0" bIns="0" rtlCol="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Jupyter</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Notebook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dengan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ipywidgets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Menyediakan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antarmuka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interaktif</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input data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menampilkan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hasil</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prediksi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secara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real-time.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TensorFlow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Keras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Digunakan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membangun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model AI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canggih</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yang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memproses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pasien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mengeluarkan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rekomendasi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Python dan NumPy: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Memproses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mengelola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input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dari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antarmuka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pengguna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Arial" panose="020B0604020202020204" pitchFamily="34" charset="0"/>
              <a:cs typeface="Arial" panose="020B0604020202020204" pitchFamily="34" charset="0"/>
            </a:endParaRPr>
          </a:p>
          <a:p>
            <a:pPr marL="0" indent="0">
              <a:buNone/>
            </a:pPr>
            <a:r>
              <a:rPr lang="en-ID" sz="1400" dirty="0">
                <a:latin typeface="Arial" panose="020B0604020202020204" pitchFamily="34" charset="0"/>
                <a:cs typeface="Arial" panose="020B0604020202020204" pitchFamily="34" charset="0"/>
              </a:rPr>
              <a:t>Data Input dan </a:t>
            </a:r>
            <a:r>
              <a:rPr lang="en-ID" sz="1400" dirty="0" err="1">
                <a:latin typeface="Arial" panose="020B0604020202020204" pitchFamily="34" charset="0"/>
                <a:cs typeface="Arial" panose="020B0604020202020204" pitchFamily="34" charset="0"/>
              </a:rPr>
              <a:t>Prediksi</a:t>
            </a:r>
            <a:r>
              <a:rPr lang="en-ID" sz="1400" dirty="0">
                <a:latin typeface="Arial" panose="020B0604020202020204" pitchFamily="34" charset="0"/>
                <a:cs typeface="Arial" panose="020B0604020202020204" pitchFamily="34" charset="0"/>
              </a:rPr>
              <a:t>:</a:t>
            </a:r>
          </a:p>
          <a:p>
            <a:pPr marL="0" indent="0">
              <a:buNone/>
            </a:pPr>
            <a:r>
              <a:rPr lang="en-ID" sz="1400" dirty="0">
                <a:latin typeface="Arial" panose="020B0604020202020204" pitchFamily="34" charset="0"/>
                <a:cs typeface="Arial" panose="020B0604020202020204" pitchFamily="34" charset="0"/>
              </a:rPr>
              <a:t>Input Data: Data </a:t>
            </a:r>
            <a:r>
              <a:rPr lang="en-ID" sz="1400" dirty="0" err="1">
                <a:latin typeface="Arial" panose="020B0604020202020204" pitchFamily="34" charset="0"/>
                <a:cs typeface="Arial" panose="020B0604020202020204" pitchFamily="34" charset="0"/>
              </a:rPr>
              <a:t>pasien</a:t>
            </a:r>
            <a:r>
              <a:rPr lang="en-ID" sz="1400" dirty="0">
                <a:latin typeface="Arial" panose="020B0604020202020204" pitchFamily="34" charset="0"/>
                <a:cs typeface="Arial" panose="020B0604020202020204" pitchFamily="34" charset="0"/>
              </a:rPr>
              <a:t> yang </a:t>
            </a:r>
            <a:r>
              <a:rPr lang="en-ID" sz="1400" dirty="0" err="1">
                <a:latin typeface="Arial" panose="020B0604020202020204" pitchFamily="34" charset="0"/>
                <a:cs typeface="Arial" panose="020B0604020202020204" pitchFamily="34" charset="0"/>
              </a:rPr>
              <a:t>dimasukkan</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melalui</a:t>
            </a:r>
            <a:r>
              <a:rPr lang="en-ID" sz="1400" dirty="0">
                <a:latin typeface="Arial" panose="020B0604020202020204" pitchFamily="34" charset="0"/>
                <a:cs typeface="Arial" panose="020B0604020202020204" pitchFamily="34" charset="0"/>
              </a:rPr>
              <a:t> widget </a:t>
            </a:r>
            <a:r>
              <a:rPr lang="en-ID" sz="1400" dirty="0" err="1">
                <a:latin typeface="Arial" panose="020B0604020202020204" pitchFamily="34" charset="0"/>
                <a:cs typeface="Arial" panose="020B0604020202020204" pitchFamily="34" charset="0"/>
              </a:rPr>
              <a:t>diolah</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menjadi</a:t>
            </a:r>
            <a:r>
              <a:rPr lang="en-ID" sz="1400" dirty="0">
                <a:latin typeface="Arial" panose="020B0604020202020204" pitchFamily="34" charset="0"/>
                <a:cs typeface="Arial" panose="020B0604020202020204" pitchFamily="34" charset="0"/>
              </a:rPr>
              <a:t> array </a:t>
            </a:r>
            <a:r>
              <a:rPr lang="en-ID" sz="1400" dirty="0" err="1">
                <a:latin typeface="Arial" panose="020B0604020202020204" pitchFamily="34" charset="0"/>
                <a:cs typeface="Arial" panose="020B0604020202020204" pitchFamily="34" charset="0"/>
              </a:rPr>
              <a:t>numpy</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untuk</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diproses</a:t>
            </a:r>
            <a:r>
              <a:rPr lang="en-ID" sz="1400" dirty="0">
                <a:latin typeface="Arial" panose="020B0604020202020204" pitchFamily="34" charset="0"/>
                <a:cs typeface="Arial" panose="020B0604020202020204" pitchFamily="34" charset="0"/>
              </a:rPr>
              <a:t> oleh model.</a:t>
            </a:r>
          </a:p>
          <a:p>
            <a:pPr marL="0" indent="0">
              <a:buNone/>
            </a:pPr>
            <a:r>
              <a:rPr lang="en-ID" sz="1400" dirty="0" err="1">
                <a:latin typeface="Arial" panose="020B0604020202020204" pitchFamily="34" charset="0"/>
                <a:cs typeface="Arial" panose="020B0604020202020204" pitchFamily="34" charset="0"/>
              </a:rPr>
              <a:t>Prediksi</a:t>
            </a:r>
            <a:r>
              <a:rPr lang="en-ID" sz="1400" dirty="0">
                <a:latin typeface="Arial" panose="020B0604020202020204" pitchFamily="34" charset="0"/>
                <a:cs typeface="Arial" panose="020B0604020202020204" pitchFamily="34" charset="0"/>
              </a:rPr>
              <a:t> Model: Model </a:t>
            </a:r>
            <a:r>
              <a:rPr lang="en-ID" sz="1400" dirty="0" err="1">
                <a:latin typeface="Arial" panose="020B0604020202020204" pitchFamily="34" charset="0"/>
                <a:cs typeface="Arial" panose="020B0604020202020204" pitchFamily="34" charset="0"/>
              </a:rPr>
              <a:t>memprediksi</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hasil</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pengobatan</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berdasarkan</a:t>
            </a:r>
            <a:r>
              <a:rPr lang="en-ID" sz="1400" dirty="0">
                <a:latin typeface="Arial" panose="020B0604020202020204" pitchFamily="34" charset="0"/>
                <a:cs typeface="Arial" panose="020B0604020202020204" pitchFamily="34" charset="0"/>
              </a:rPr>
              <a:t> data input yang </a:t>
            </a:r>
            <a:r>
              <a:rPr lang="en-ID" sz="1400" dirty="0" err="1">
                <a:latin typeface="Arial" panose="020B0604020202020204" pitchFamily="34" charset="0"/>
                <a:cs typeface="Arial" panose="020B0604020202020204" pitchFamily="34" charset="0"/>
              </a:rPr>
              <a:t>diberikan</a:t>
            </a:r>
            <a:r>
              <a:rPr lang="en-ID" sz="1400" dirty="0">
                <a:latin typeface="Arial" panose="020B0604020202020204" pitchFamily="34" charset="0"/>
                <a:cs typeface="Arial" panose="020B0604020202020204" pitchFamily="34" charset="0"/>
              </a:rPr>
              <a:t>, dan </a:t>
            </a:r>
            <a:r>
              <a:rPr lang="en-ID" sz="1400" dirty="0" err="1">
                <a:latin typeface="Arial" panose="020B0604020202020204" pitchFamily="34" charset="0"/>
                <a:cs typeface="Arial" panose="020B0604020202020204" pitchFamily="34" charset="0"/>
              </a:rPr>
              <a:t>hasilnya</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ditampilkan</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kepada</a:t>
            </a:r>
            <a:r>
              <a:rPr lang="en-ID" sz="1400" dirty="0">
                <a:latin typeface="Arial" panose="020B0604020202020204" pitchFamily="34" charset="0"/>
                <a:cs typeface="Arial" panose="020B0604020202020204" pitchFamily="34" charset="0"/>
              </a:rPr>
              <a:t> </a:t>
            </a:r>
            <a:r>
              <a:rPr lang="en-ID" sz="1400" dirty="0" err="1">
                <a:latin typeface="Arial" panose="020B0604020202020204" pitchFamily="34" charset="0"/>
                <a:cs typeface="Arial" panose="020B0604020202020204" pitchFamily="34" charset="0"/>
              </a:rPr>
              <a:t>pengguna</a:t>
            </a:r>
            <a:r>
              <a:rPr lang="en-ID" sz="14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724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3183-E518-88A6-79CA-C6E25005523E}"/>
              </a:ext>
            </a:extLst>
          </p:cNvPr>
          <p:cNvSpPr>
            <a:spLocks noGrp="1"/>
          </p:cNvSpPr>
          <p:nvPr>
            <p:ph type="title"/>
          </p:nvPr>
        </p:nvSpPr>
        <p:spPr/>
        <p:txBody>
          <a:bodyPr/>
          <a:lstStyle/>
          <a:p>
            <a:endParaRPr lang="en-ID"/>
          </a:p>
        </p:txBody>
      </p:sp>
      <p:pic>
        <p:nvPicPr>
          <p:cNvPr id="8" name="Content Placeholder 7" descr="A screen shot of a computer screen&#10;&#10;Description automatically generated">
            <a:extLst>
              <a:ext uri="{FF2B5EF4-FFF2-40B4-BE49-F238E27FC236}">
                <a16:creationId xmlns:a16="http://schemas.microsoft.com/office/drawing/2014/main" id="{D8CEF118-837F-C949-421F-9F5D807E2F82}"/>
              </a:ext>
            </a:extLst>
          </p:cNvPr>
          <p:cNvPicPr>
            <a:picLocks noGrp="1" noChangeAspect="1"/>
          </p:cNvPicPr>
          <p:nvPr>
            <p:ph sz="quarter" idx="11"/>
          </p:nvPr>
        </p:nvPicPr>
        <p:blipFill>
          <a:blip r:embed="rId2"/>
          <a:stretch>
            <a:fillRect/>
          </a:stretch>
        </p:blipFill>
        <p:spPr>
          <a:xfrm>
            <a:off x="-53009" y="0"/>
            <a:ext cx="6333888" cy="6846758"/>
          </a:xfrm>
        </p:spPr>
      </p:pic>
      <p:pic>
        <p:nvPicPr>
          <p:cNvPr id="6" name="Content Placeholder 5" descr="A screen shot of a computer screen&#10;&#10;Description automatically generated">
            <a:extLst>
              <a:ext uri="{FF2B5EF4-FFF2-40B4-BE49-F238E27FC236}">
                <a16:creationId xmlns:a16="http://schemas.microsoft.com/office/drawing/2014/main" id="{28B39DFB-A2D3-DFB9-D75F-6E3AD18F3228}"/>
              </a:ext>
            </a:extLst>
          </p:cNvPr>
          <p:cNvPicPr>
            <a:picLocks noGrp="1" noChangeAspect="1"/>
          </p:cNvPicPr>
          <p:nvPr>
            <p:ph sz="quarter" idx="10"/>
          </p:nvPr>
        </p:nvPicPr>
        <p:blipFill>
          <a:blip r:embed="rId3"/>
          <a:stretch>
            <a:fillRect/>
          </a:stretch>
        </p:blipFill>
        <p:spPr>
          <a:xfrm>
            <a:off x="6280879" y="11242"/>
            <a:ext cx="5911121" cy="6858000"/>
          </a:xfrm>
        </p:spPr>
      </p:pic>
    </p:spTree>
    <p:extLst>
      <p:ext uri="{BB962C8B-B14F-4D97-AF65-F5344CB8AC3E}">
        <p14:creationId xmlns:p14="http://schemas.microsoft.com/office/powerpoint/2010/main" val="1442915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946879" y="1165486"/>
            <a:ext cx="6803036" cy="868680"/>
          </a:xfrm>
          <a:noFill/>
        </p:spPr>
        <p:txBody>
          <a:bodyPr lIns="0" tIns="0" rIns="0" bIns="0">
            <a:noAutofit/>
          </a:bodyPr>
          <a:lstStyle/>
          <a:p>
            <a:r>
              <a:rPr lang="en-ID" dirty="0"/>
              <a:t>Voilà</a:t>
            </a:r>
            <a:r>
              <a:rPr lang="en-US" dirty="0"/>
              <a:t> dan index.html</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955623" y="2319728"/>
            <a:ext cx="10280754" cy="457200"/>
          </a:xfrm>
          <a:noFill/>
        </p:spPr>
        <p:txBody>
          <a:bodyPr lIns="0" tIns="91440" rIns="0" bIns="0">
            <a:noAutofit/>
          </a:bodyPr>
          <a:lstStyle/>
          <a:p>
            <a:r>
              <a:rPr lang="en-US" sz="1600" dirty="0" err="1">
                <a:latin typeface="Arial" panose="020B0604020202020204" pitchFamily="34" charset="0"/>
                <a:cs typeface="Arial" panose="020B0604020202020204" pitchFamily="34" charset="0"/>
              </a:rPr>
              <a:t>Tujuan</a:t>
            </a:r>
            <a:r>
              <a:rPr lang="en-US" sz="1600" dirty="0">
                <a:latin typeface="Arial" panose="020B0604020202020204" pitchFamily="34" charset="0"/>
                <a:cs typeface="Arial" panose="020B0604020202020204" pitchFamily="34" charset="0"/>
              </a:rPr>
              <a:t> :</a:t>
            </a:r>
          </a:p>
          <a:p>
            <a:pPr marL="457200" indent="-457200">
              <a:buAutoNum type="arabicPeriod"/>
            </a:pPr>
            <a:r>
              <a:rPr lang="en-ID" sz="1600" dirty="0">
                <a:latin typeface="Arial" panose="020B0604020202020204" pitchFamily="34" charset="0"/>
                <a:cs typeface="Arial" panose="020B0604020202020204" pitchFamily="34" charset="0"/>
              </a:rPr>
              <a:t>Voilà </a:t>
            </a:r>
            <a:r>
              <a:rPr lang="en-ID" sz="1600" dirty="0" err="1">
                <a:latin typeface="Arial" panose="020B0604020202020204" pitchFamily="34" charset="0"/>
                <a:cs typeface="Arial" panose="020B0604020202020204" pitchFamily="34" charset="0"/>
              </a:rPr>
              <a:t>mengubah</a:t>
            </a:r>
            <a:r>
              <a:rPr lang="en-ID" sz="1600" dirty="0">
                <a:latin typeface="Arial" panose="020B0604020202020204" pitchFamily="34" charset="0"/>
                <a:cs typeface="Arial" panose="020B0604020202020204" pitchFamily="34" charset="0"/>
              </a:rPr>
              <a:t> notebook </a:t>
            </a:r>
            <a:r>
              <a:rPr lang="en-ID" sz="1600" dirty="0" err="1">
                <a:latin typeface="Arial" panose="020B0604020202020204" pitchFamily="34" charset="0"/>
                <a:cs typeface="Arial" panose="020B0604020202020204" pitchFamily="34" charset="0"/>
              </a:rPr>
              <a:t>Jupyter</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berisi</a:t>
            </a:r>
            <a:r>
              <a:rPr lang="en-ID" sz="1600" dirty="0">
                <a:latin typeface="Arial" panose="020B0604020202020204" pitchFamily="34" charset="0"/>
                <a:cs typeface="Arial" panose="020B0604020202020204" pitchFamily="34" charset="0"/>
              </a:rPr>
              <a:t> widget </a:t>
            </a:r>
            <a:r>
              <a:rPr lang="en-ID" sz="1600" dirty="0" err="1">
                <a:latin typeface="Arial" panose="020B0604020202020204" pitchFamily="34" charset="0"/>
                <a:cs typeface="Arial" panose="020B0604020202020204" pitchFamily="34" charset="0"/>
              </a:rPr>
              <a:t>interaktif</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visualisasi</a:t>
            </a:r>
            <a:r>
              <a:rPr lang="en-ID" sz="1600" dirty="0">
                <a:latin typeface="Arial" panose="020B0604020202020204" pitchFamily="34" charset="0"/>
                <a:cs typeface="Arial" panose="020B0604020202020204" pitchFamily="34" charset="0"/>
              </a:rPr>
              <a:t>, dan </a:t>
            </a:r>
            <a:r>
              <a:rPr lang="en-ID" sz="1600" dirty="0" err="1">
                <a:latin typeface="Arial" panose="020B0604020202020204" pitchFamily="34" charset="0"/>
                <a:cs typeface="Arial" panose="020B0604020202020204" pitchFamily="34" charset="0"/>
              </a:rPr>
              <a:t>kode</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menjadi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aplikasi</a:t>
            </a:r>
            <a:r>
              <a:rPr lang="en-ID" sz="1600" dirty="0">
                <a:latin typeface="Arial" panose="020B0604020202020204" pitchFamily="34" charset="0"/>
                <a:cs typeface="Arial" panose="020B0604020202020204" pitchFamily="34" charset="0"/>
              </a:rPr>
              <a:t> web yang </a:t>
            </a:r>
            <a:r>
              <a:rPr lang="en-ID" sz="1600" dirty="0" err="1">
                <a:latin typeface="Arial" panose="020B0604020202020204" pitchFamily="34" charset="0"/>
                <a:cs typeface="Arial" panose="020B0604020202020204" pitchFamily="34" charset="0"/>
              </a:rPr>
              <a:t>dapat</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digunakan</a:t>
            </a:r>
            <a:r>
              <a:rPr lang="en-ID" sz="1600" dirty="0">
                <a:latin typeface="Arial" panose="020B0604020202020204" pitchFamily="34" charset="0"/>
                <a:cs typeface="Arial" panose="020B0604020202020204" pitchFamily="34" charset="0"/>
              </a:rPr>
              <a:t> oleh </a:t>
            </a:r>
            <a:r>
              <a:rPr lang="en-ID" sz="1600" dirty="0" err="1">
                <a:latin typeface="Arial" panose="020B0604020202020204" pitchFamily="34" charset="0"/>
                <a:cs typeface="Arial" panose="020B0604020202020204" pitchFamily="34" charset="0"/>
              </a:rPr>
              <a:t>pengguna</a:t>
            </a:r>
            <a:r>
              <a:rPr lang="en-ID" sz="1600" dirty="0">
                <a:latin typeface="Arial" panose="020B0604020202020204" pitchFamily="34" charset="0"/>
                <a:cs typeface="Arial" panose="020B0604020202020204" pitchFamily="34" charset="0"/>
              </a:rPr>
              <a:t> lain </a:t>
            </a:r>
            <a:r>
              <a:rPr lang="en-ID" sz="1600" dirty="0" err="1">
                <a:latin typeface="Arial" panose="020B0604020202020204" pitchFamily="34" charset="0"/>
                <a:cs typeface="Arial" panose="020B0604020202020204" pitchFamily="34" charset="0"/>
              </a:rPr>
              <a:t>tanpa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memerlukan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akses</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ke</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kode</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sumber</a:t>
            </a:r>
            <a:r>
              <a:rPr lang="en-ID" sz="1600" dirty="0">
                <a:latin typeface="Arial" panose="020B0604020202020204" pitchFamily="34" charset="0"/>
                <a:cs typeface="Arial" panose="020B0604020202020204" pitchFamily="34" charset="0"/>
              </a:rPr>
              <a:t>..</a:t>
            </a:r>
          </a:p>
          <a:p>
            <a:pPr marL="457200" indent="-457200">
              <a:buAutoNum type="arabicPeriod"/>
            </a:pPr>
            <a:r>
              <a:rPr lang="en-ID" sz="1600" dirty="0">
                <a:latin typeface="Arial" panose="020B0604020202020204" pitchFamily="34" charset="0"/>
                <a:cs typeface="Arial" panose="020B0604020202020204" pitchFamily="34" charset="0"/>
              </a:rPr>
              <a:t>Web-Based: </a:t>
            </a:r>
            <a:r>
              <a:rPr lang="en-ID" sz="1600" dirty="0" err="1">
                <a:latin typeface="Arial" panose="020B0604020202020204" pitchFamily="34" charset="0"/>
                <a:cs typeface="Arial" panose="020B0604020202020204" pitchFamily="34" charset="0"/>
              </a:rPr>
              <a:t>Membuat</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antarmuka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pengguna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berbasis</a:t>
            </a:r>
            <a:r>
              <a:rPr lang="en-ID" sz="1600" dirty="0">
                <a:latin typeface="Arial" panose="020B0604020202020204" pitchFamily="34" charset="0"/>
                <a:cs typeface="Arial" panose="020B0604020202020204" pitchFamily="34" charset="0"/>
              </a:rPr>
              <a:t> web yang </a:t>
            </a:r>
            <a:r>
              <a:rPr lang="en-ID" sz="1600" dirty="0" err="1">
                <a:latin typeface="Arial" panose="020B0604020202020204" pitchFamily="34" charset="0"/>
                <a:cs typeface="Arial" panose="020B0604020202020204" pitchFamily="34" charset="0"/>
              </a:rPr>
              <a:t>mudah</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diakses</a:t>
            </a:r>
            <a:r>
              <a:rPr lang="en-ID" sz="1600" dirty="0">
                <a:latin typeface="Arial" panose="020B0604020202020204" pitchFamily="34" charset="0"/>
                <a:cs typeface="Arial" panose="020B0604020202020204" pitchFamily="34" charset="0"/>
              </a:rPr>
              <a:t>.</a:t>
            </a:r>
          </a:p>
          <a:p>
            <a:pPr marL="457200" indent="-457200">
              <a:buAutoNum type="arabicPeriod"/>
            </a:pPr>
            <a:r>
              <a:rPr lang="en-ID" sz="1600" dirty="0">
                <a:latin typeface="Arial" panose="020B0604020202020204" pitchFamily="34" charset="0"/>
                <a:cs typeface="Arial" panose="020B0604020202020204" pitchFamily="34" charset="0"/>
              </a:rPr>
              <a:t>Index.html </a:t>
            </a:r>
            <a:r>
              <a:rPr lang="en-ID" sz="1600" dirty="0" err="1">
                <a:latin typeface="Arial" panose="020B0604020202020204" pitchFamily="34" charset="0"/>
                <a:cs typeface="Arial" panose="020B0604020202020204" pitchFamily="34" charset="0"/>
              </a:rPr>
              <a:t>ini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adalah</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halaman</a:t>
            </a:r>
            <a:r>
              <a:rPr lang="en-ID" sz="1600" dirty="0">
                <a:latin typeface="Arial" panose="020B0604020202020204" pitchFamily="34" charset="0"/>
                <a:cs typeface="Arial" panose="020B0604020202020204" pitchFamily="34" charset="0"/>
              </a:rPr>
              <a:t> web </a:t>
            </a:r>
            <a:r>
              <a:rPr lang="en-ID" sz="1600" dirty="0" err="1">
                <a:latin typeface="Arial" panose="020B0604020202020204" pitchFamily="34" charset="0"/>
                <a:cs typeface="Arial" panose="020B0604020202020204" pitchFamily="34" charset="0"/>
              </a:rPr>
              <a:t>sederhana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dengan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tujuan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menyediakan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tautan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ke</a:t>
            </a:r>
            <a:r>
              <a:rPr lang="en-ID" sz="1600" dirty="0">
                <a:latin typeface="Arial" panose="020B0604020202020204" pitchFamily="34" charset="0"/>
                <a:cs typeface="Arial" panose="020B0604020202020204" pitchFamily="34" charset="0"/>
              </a:rPr>
              <a:t> dashboard </a:t>
            </a:r>
            <a:r>
              <a:rPr lang="en-ID" sz="1600" dirty="0" err="1">
                <a:latin typeface="Arial" panose="020B0604020202020204" pitchFamily="34" charset="0"/>
                <a:cs typeface="Arial" panose="020B0604020202020204" pitchFamily="34" charset="0"/>
              </a:rPr>
              <a:t>Optimasi</a:t>
            </a:r>
            <a:r>
              <a:rPr lang="en-ID" sz="1600" dirty="0">
                <a:latin typeface="Arial" panose="020B0604020202020204" pitchFamily="34" charset="0"/>
                <a:cs typeface="Arial" panose="020B0604020202020204" pitchFamily="34" charset="0"/>
              </a:rPr>
              <a:t> Personal </a:t>
            </a:r>
            <a:r>
              <a:rPr lang="en-ID" sz="1600" dirty="0" err="1">
                <a:latin typeface="Arial" panose="020B0604020202020204" pitchFamily="34" charset="0"/>
                <a:cs typeface="Arial" panose="020B0604020202020204" pitchFamily="34" charset="0"/>
              </a:rPr>
              <a:t>Pengobatan</a:t>
            </a:r>
            <a:r>
              <a:rPr lang="en-ID" sz="1600" dirty="0">
                <a:latin typeface="Arial" panose="020B0604020202020204" pitchFamily="34" charset="0"/>
                <a:cs typeface="Arial" panose="020B0604020202020204" pitchFamily="34" charset="0"/>
              </a:rPr>
              <a:t> HCC yang </a:t>
            </a:r>
            <a:r>
              <a:rPr lang="en-ID" sz="1600" dirty="0" err="1">
                <a:latin typeface="Arial" panose="020B0604020202020204" pitchFamily="34" charset="0"/>
                <a:cs typeface="Arial" panose="020B0604020202020204" pitchFamily="34" charset="0"/>
              </a:rPr>
              <a:t>dijalankan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melalui</a:t>
            </a:r>
            <a:r>
              <a:rPr lang="en-ID" sz="1600" dirty="0">
                <a:latin typeface="Arial" panose="020B0604020202020204" pitchFamily="34" charset="0"/>
                <a:cs typeface="Arial" panose="020B0604020202020204" pitchFamily="34" charset="0"/>
              </a:rPr>
              <a:t> Voilà di server </a:t>
            </a:r>
            <a:r>
              <a:rPr lang="en-ID" sz="1600" dirty="0" err="1">
                <a:latin typeface="Arial" panose="020B0604020202020204" pitchFamily="34" charset="0"/>
                <a:cs typeface="Arial" panose="020B0604020202020204" pitchFamily="34" charset="0"/>
              </a:rPr>
              <a:t>lokal</a:t>
            </a:r>
            <a:r>
              <a:rPr lang="en-ID" sz="1600" dirty="0">
                <a:latin typeface="Arial" panose="020B0604020202020204" pitchFamily="34" charset="0"/>
                <a:cs typeface="Arial" panose="020B0604020202020204" pitchFamily="34" charset="0"/>
              </a:rPr>
              <a:t> (http://localhost:8866/)</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441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841248" y="548640"/>
            <a:ext cx="4777634" cy="1463040"/>
          </a:xfrm>
          <a:noFill/>
        </p:spPr>
        <p:txBody>
          <a:bodyPr lIns="0" tIns="0" rIns="0" bIns="0" anchor="ctr" anchorCtr="0">
            <a:noAutofit/>
          </a:bodyPr>
          <a:lstStyle/>
          <a:p>
            <a:pPr algn="l"/>
            <a:r>
              <a:rPr lang="en-ID" dirty="0"/>
              <a:t>Voilà</a:t>
            </a:r>
            <a:r>
              <a:rPr lang="en-US" dirty="0"/>
              <a:t> dan index.html</a:t>
            </a:r>
          </a:p>
        </p:txBody>
      </p:sp>
      <p:pic>
        <p:nvPicPr>
          <p:cNvPr id="10" name="Content Placeholder 9" descr="A screen shot of a computer screen&#10;&#10;Description automatically generated">
            <a:extLst>
              <a:ext uri="{FF2B5EF4-FFF2-40B4-BE49-F238E27FC236}">
                <a16:creationId xmlns:a16="http://schemas.microsoft.com/office/drawing/2014/main" id="{D2E6340D-45E8-970B-27A3-2FB15C3E4B44}"/>
              </a:ext>
            </a:extLst>
          </p:cNvPr>
          <p:cNvPicPr>
            <a:picLocks noGrp="1" noChangeAspect="1"/>
          </p:cNvPicPr>
          <p:nvPr>
            <p:ph sz="quarter" idx="10"/>
          </p:nvPr>
        </p:nvPicPr>
        <p:blipFill>
          <a:blip r:embed="rId2"/>
          <a:stretch>
            <a:fillRect/>
          </a:stretch>
        </p:blipFill>
        <p:spPr>
          <a:xfrm>
            <a:off x="6095999" y="-1"/>
            <a:ext cx="6104255" cy="6858001"/>
          </a:xfrm>
        </p:spPr>
      </p:pic>
      <p:pic>
        <p:nvPicPr>
          <p:cNvPr id="6" name="Content Placeholder 5" descr="A black square with white text and colorful lights&#10;&#10;Description automatically generated">
            <a:extLst>
              <a:ext uri="{FF2B5EF4-FFF2-40B4-BE49-F238E27FC236}">
                <a16:creationId xmlns:a16="http://schemas.microsoft.com/office/drawing/2014/main" id="{43765915-B769-6D6D-65F1-FBF93576D29E}"/>
              </a:ext>
            </a:extLst>
          </p:cNvPr>
          <p:cNvPicPr>
            <a:picLocks noGrp="1" noChangeAspect="1"/>
          </p:cNvPicPr>
          <p:nvPr>
            <p:ph sz="quarter" idx="11"/>
          </p:nvPr>
        </p:nvPicPr>
        <p:blipFill>
          <a:blip r:embed="rId3"/>
          <a:stretch>
            <a:fillRect/>
          </a:stretch>
        </p:blipFill>
        <p:spPr>
          <a:xfrm>
            <a:off x="1740968" y="3475038"/>
            <a:ext cx="2745827" cy="2514600"/>
          </a:xfrm>
        </p:spPr>
      </p:pic>
    </p:spTree>
    <p:extLst>
      <p:ext uri="{BB962C8B-B14F-4D97-AF65-F5344CB8AC3E}">
        <p14:creationId xmlns:p14="http://schemas.microsoft.com/office/powerpoint/2010/main" val="121080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6FBF9-A1B4-CB75-BF48-6B534D17E40D}"/>
              </a:ext>
            </a:extLst>
          </p:cNvPr>
          <p:cNvSpPr>
            <a:spLocks noGrp="1"/>
          </p:cNvSpPr>
          <p:nvPr>
            <p:ph type="title"/>
          </p:nvPr>
        </p:nvSpPr>
        <p:spPr>
          <a:xfrm>
            <a:off x="1097280" y="822960"/>
            <a:ext cx="5029200" cy="3474720"/>
          </a:xfrm>
        </p:spPr>
        <p:txBody>
          <a:bodyPr anchor="b">
            <a:normAutofit/>
          </a:bodyPr>
          <a:lstStyle/>
          <a:p>
            <a:r>
              <a:rPr lang="en-US" sz="4200"/>
              <a:t>Input &amp; Output</a:t>
            </a:r>
            <a:br>
              <a:rPr lang="en-US" sz="4200"/>
            </a:br>
            <a:r>
              <a:rPr lang="en-US" sz="4200"/>
              <a:t>Hasil </a:t>
            </a:r>
            <a:r>
              <a:rPr lang="en-US" sz="4200" err="1"/>
              <a:t>Pembelajaran</a:t>
            </a:r>
            <a:r>
              <a:rPr lang="en-US" sz="4200"/>
              <a:t> Reinforcement Learning </a:t>
            </a:r>
            <a:br>
              <a:rPr lang="en-US" sz="4200"/>
            </a:br>
            <a:r>
              <a:rPr lang="en-US" sz="4200"/>
              <a:t>Deep-Q Network</a:t>
            </a:r>
            <a:endParaRPr lang="en-ID" sz="4200"/>
          </a:p>
        </p:txBody>
      </p:sp>
      <p:sp>
        <p:nvSpPr>
          <p:cNvPr id="12" name="Subtitle 2">
            <a:extLst>
              <a:ext uri="{FF2B5EF4-FFF2-40B4-BE49-F238E27FC236}">
                <a16:creationId xmlns:a16="http://schemas.microsoft.com/office/drawing/2014/main" id="{3C6805FC-DD06-1635-9FBD-4A2F10C8A388}"/>
              </a:ext>
            </a:extLst>
          </p:cNvPr>
          <p:cNvSpPr>
            <a:spLocks noGrp="1"/>
          </p:cNvSpPr>
          <p:nvPr>
            <p:ph type="subTitle" idx="1"/>
          </p:nvPr>
        </p:nvSpPr>
        <p:spPr>
          <a:xfrm>
            <a:off x="1097280" y="5577840"/>
            <a:ext cx="5029200" cy="457200"/>
          </a:xfrm>
        </p:spPr>
        <p:txBody>
          <a:bodyPr/>
          <a:lstStyle/>
          <a:p>
            <a:endParaRPr lang="en-US" dirty="0"/>
          </a:p>
        </p:txBody>
      </p:sp>
    </p:spTree>
    <p:extLst>
      <p:ext uri="{BB962C8B-B14F-4D97-AF65-F5344CB8AC3E}">
        <p14:creationId xmlns:p14="http://schemas.microsoft.com/office/powerpoint/2010/main" val="207976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B0D5-848D-D3AC-5C22-7CDC98EC0AD8}"/>
              </a:ext>
            </a:extLst>
          </p:cNvPr>
          <p:cNvSpPr>
            <a:spLocks noGrp="1"/>
          </p:cNvSpPr>
          <p:nvPr>
            <p:ph type="title"/>
          </p:nvPr>
        </p:nvSpPr>
        <p:spPr>
          <a:xfrm>
            <a:off x="1097279" y="329784"/>
            <a:ext cx="8691297" cy="884418"/>
          </a:xfrm>
        </p:spPr>
        <p:txBody>
          <a:bodyPr>
            <a:normAutofit/>
          </a:bodyPr>
          <a:lstStyle/>
          <a:p>
            <a:r>
              <a:rPr lang="en-US" dirty="0"/>
              <a:t>Data Sample</a:t>
            </a:r>
            <a:endParaRPr lang="en-ID" dirty="0"/>
          </a:p>
        </p:txBody>
      </p:sp>
      <p:sp>
        <p:nvSpPr>
          <p:cNvPr id="3" name="Subtitle 2">
            <a:extLst>
              <a:ext uri="{FF2B5EF4-FFF2-40B4-BE49-F238E27FC236}">
                <a16:creationId xmlns:a16="http://schemas.microsoft.com/office/drawing/2014/main" id="{AFFFC73C-5BF0-F637-79DC-CBAAA55509E1}"/>
              </a:ext>
            </a:extLst>
          </p:cNvPr>
          <p:cNvSpPr>
            <a:spLocks noGrp="1"/>
          </p:cNvSpPr>
          <p:nvPr>
            <p:ph type="subTitle" idx="1"/>
          </p:nvPr>
        </p:nvSpPr>
        <p:spPr/>
        <p:txBody>
          <a:bodyPr/>
          <a:lstStyle/>
          <a:p>
            <a:endParaRPr lang="en-ID"/>
          </a:p>
        </p:txBody>
      </p:sp>
      <p:pic>
        <p:nvPicPr>
          <p:cNvPr id="5" name="Picture 4">
            <a:extLst>
              <a:ext uri="{FF2B5EF4-FFF2-40B4-BE49-F238E27FC236}">
                <a16:creationId xmlns:a16="http://schemas.microsoft.com/office/drawing/2014/main" id="{E2E7876F-7CA0-120A-16AB-5E8F617CB0BE}"/>
              </a:ext>
            </a:extLst>
          </p:cNvPr>
          <p:cNvPicPr>
            <a:picLocks noChangeAspect="1"/>
          </p:cNvPicPr>
          <p:nvPr/>
        </p:nvPicPr>
        <p:blipFill>
          <a:blip r:embed="rId2"/>
          <a:stretch>
            <a:fillRect/>
          </a:stretch>
        </p:blipFill>
        <p:spPr>
          <a:xfrm>
            <a:off x="1" y="1214202"/>
            <a:ext cx="12254092" cy="5643797"/>
          </a:xfrm>
          <a:prstGeom prst="rect">
            <a:avLst/>
          </a:prstGeom>
        </p:spPr>
      </p:pic>
    </p:spTree>
    <p:extLst>
      <p:ext uri="{BB962C8B-B14F-4D97-AF65-F5344CB8AC3E}">
        <p14:creationId xmlns:p14="http://schemas.microsoft.com/office/powerpoint/2010/main" val="203949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98CA8C-DA34-F131-A073-1F5303840CAC}"/>
              </a:ext>
            </a:extLst>
          </p:cNvPr>
          <p:cNvSpPr>
            <a:spLocks noGrp="1"/>
          </p:cNvSpPr>
          <p:nvPr>
            <p:ph sz="quarter" idx="11"/>
          </p:nvPr>
        </p:nvSpPr>
        <p:spPr/>
        <p:txBody>
          <a:bodyPr/>
          <a:lstStyle/>
          <a:p>
            <a:endParaRPr lang="en-ID"/>
          </a:p>
        </p:txBody>
      </p:sp>
      <p:pic>
        <p:nvPicPr>
          <p:cNvPr id="6" name="Content Placeholder 5" descr="A screenshot of a computer&#10;&#10;Description automatically generated">
            <a:extLst>
              <a:ext uri="{FF2B5EF4-FFF2-40B4-BE49-F238E27FC236}">
                <a16:creationId xmlns:a16="http://schemas.microsoft.com/office/drawing/2014/main" id="{00AF56EF-8090-FD18-70F0-47E774EB0A9D}"/>
              </a:ext>
            </a:extLst>
          </p:cNvPr>
          <p:cNvPicPr>
            <a:picLocks noGrp="1" noChangeAspect="1"/>
          </p:cNvPicPr>
          <p:nvPr>
            <p:ph sz="quarter" idx="10"/>
          </p:nvPr>
        </p:nvPicPr>
        <p:blipFill rotWithShape="1">
          <a:blip r:embed="rId2"/>
          <a:srcRect l="6866" t="37275" r="6464" b="50240"/>
          <a:stretch/>
        </p:blipFill>
        <p:spPr>
          <a:xfrm>
            <a:off x="-1" y="1124262"/>
            <a:ext cx="12891541" cy="5733738"/>
          </a:xfrm>
        </p:spPr>
      </p:pic>
      <p:sp>
        <p:nvSpPr>
          <p:cNvPr id="7" name="Title 1">
            <a:extLst>
              <a:ext uri="{FF2B5EF4-FFF2-40B4-BE49-F238E27FC236}">
                <a16:creationId xmlns:a16="http://schemas.microsoft.com/office/drawing/2014/main" id="{CFFEADEB-EAD1-5123-BFC9-F1711D8386E4}"/>
              </a:ext>
            </a:extLst>
          </p:cNvPr>
          <p:cNvSpPr>
            <a:spLocks noGrp="1"/>
          </p:cNvSpPr>
          <p:nvPr>
            <p:ph type="title"/>
          </p:nvPr>
        </p:nvSpPr>
        <p:spPr>
          <a:xfrm>
            <a:off x="1097279" y="329784"/>
            <a:ext cx="8691297" cy="884418"/>
          </a:xfrm>
        </p:spPr>
        <p:txBody>
          <a:bodyPr>
            <a:normAutofit/>
          </a:bodyPr>
          <a:lstStyle/>
          <a:p>
            <a:pPr algn="l"/>
            <a:r>
              <a:rPr lang="en-US" dirty="0"/>
              <a:t>Data Hasil </a:t>
            </a:r>
            <a:r>
              <a:rPr lang="en-US" dirty="0" err="1"/>
              <a:t>Prediksi</a:t>
            </a:r>
            <a:endParaRPr lang="en-ID" dirty="0"/>
          </a:p>
        </p:txBody>
      </p:sp>
    </p:spTree>
    <p:extLst>
      <p:ext uri="{BB962C8B-B14F-4D97-AF65-F5344CB8AC3E}">
        <p14:creationId xmlns:p14="http://schemas.microsoft.com/office/powerpoint/2010/main" val="151849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E74BD26-EE1E-693B-D751-27B9377A76C1}"/>
              </a:ext>
            </a:extLst>
          </p:cNvPr>
          <p:cNvPicPr>
            <a:picLocks noChangeAspect="1"/>
          </p:cNvPicPr>
          <p:nvPr/>
        </p:nvPicPr>
        <p:blipFill>
          <a:blip r:embed="rId2"/>
          <a:stretch>
            <a:fillRect/>
          </a:stretch>
        </p:blipFill>
        <p:spPr>
          <a:xfrm>
            <a:off x="0" y="0"/>
            <a:ext cx="12192000" cy="6874575"/>
          </a:xfrm>
          <a:prstGeom prst="rect">
            <a:avLst/>
          </a:prstGeom>
        </p:spPr>
      </p:pic>
      <p:sp>
        <p:nvSpPr>
          <p:cNvPr id="14" name="Arrow: Down 13">
            <a:extLst>
              <a:ext uri="{FF2B5EF4-FFF2-40B4-BE49-F238E27FC236}">
                <a16:creationId xmlns:a16="http://schemas.microsoft.com/office/drawing/2014/main" id="{EFD212C0-E744-45E2-1711-38342BD405AC}"/>
              </a:ext>
            </a:extLst>
          </p:cNvPr>
          <p:cNvSpPr/>
          <p:nvPr/>
        </p:nvSpPr>
        <p:spPr>
          <a:xfrm rot="5400000">
            <a:off x="8117714" y="4968813"/>
            <a:ext cx="1030954" cy="2647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F4AEA0D4-5E2C-5633-5732-11E351F82B78}"/>
              </a:ext>
            </a:extLst>
          </p:cNvPr>
          <p:cNvSpPr txBox="1"/>
          <p:nvPr/>
        </p:nvSpPr>
        <p:spPr>
          <a:xfrm>
            <a:off x="7830955" y="6089373"/>
            <a:ext cx="1176039" cy="406265"/>
          </a:xfrm>
          <a:prstGeom prst="rect">
            <a:avLst/>
          </a:prstGeom>
          <a:noFill/>
        </p:spPr>
        <p:txBody>
          <a:bodyPr wrap="none" rtlCol="0">
            <a:spAutoFit/>
          </a:bodyPr>
          <a:lstStyle/>
          <a:p>
            <a:r>
              <a:rPr lang="en-US" dirty="0"/>
              <a:t>Output</a:t>
            </a:r>
            <a:endParaRPr lang="en-ID" dirty="0"/>
          </a:p>
        </p:txBody>
      </p:sp>
      <p:sp>
        <p:nvSpPr>
          <p:cNvPr id="17" name="Arrow: Down 16">
            <a:extLst>
              <a:ext uri="{FF2B5EF4-FFF2-40B4-BE49-F238E27FC236}">
                <a16:creationId xmlns:a16="http://schemas.microsoft.com/office/drawing/2014/main" id="{A737F429-8F99-E5A6-D446-2EBB4EED0706}"/>
              </a:ext>
            </a:extLst>
          </p:cNvPr>
          <p:cNvSpPr/>
          <p:nvPr/>
        </p:nvSpPr>
        <p:spPr>
          <a:xfrm rot="5400000">
            <a:off x="9672894" y="1890709"/>
            <a:ext cx="1978702" cy="279664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B7E4B1D5-85E6-6477-AA90-C7DB54F171C9}"/>
              </a:ext>
            </a:extLst>
          </p:cNvPr>
          <p:cNvSpPr txBox="1"/>
          <p:nvPr/>
        </p:nvSpPr>
        <p:spPr>
          <a:xfrm>
            <a:off x="9956885" y="3105834"/>
            <a:ext cx="1744388" cy="646331"/>
          </a:xfrm>
          <a:prstGeom prst="rect">
            <a:avLst/>
          </a:prstGeom>
          <a:noFill/>
        </p:spPr>
        <p:txBody>
          <a:bodyPr wrap="none" rtlCol="0">
            <a:spAutoFit/>
          </a:bodyPr>
          <a:lstStyle/>
          <a:p>
            <a:r>
              <a:rPr lang="en-US" dirty="0"/>
              <a:t>Input 51 variable</a:t>
            </a:r>
          </a:p>
          <a:p>
            <a:endParaRPr lang="en-ID" dirty="0"/>
          </a:p>
        </p:txBody>
      </p:sp>
    </p:spTree>
    <p:extLst>
      <p:ext uri="{BB962C8B-B14F-4D97-AF65-F5344CB8AC3E}">
        <p14:creationId xmlns:p14="http://schemas.microsoft.com/office/powerpoint/2010/main" val="1699159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D6E5-9F3B-1EFB-7AF2-FF7511C6DCD6}"/>
              </a:ext>
            </a:extLst>
          </p:cNvPr>
          <p:cNvSpPr>
            <a:spLocks noGrp="1"/>
          </p:cNvSpPr>
          <p:nvPr>
            <p:ph type="title"/>
          </p:nvPr>
        </p:nvSpPr>
        <p:spPr/>
        <p:txBody>
          <a:bodyPr/>
          <a:lstStyle/>
          <a:p>
            <a:endParaRPr lang="en-ID"/>
          </a:p>
        </p:txBody>
      </p:sp>
      <p:sp>
        <p:nvSpPr>
          <p:cNvPr id="3" name="Picture Placeholder 2">
            <a:extLst>
              <a:ext uri="{FF2B5EF4-FFF2-40B4-BE49-F238E27FC236}">
                <a16:creationId xmlns:a16="http://schemas.microsoft.com/office/drawing/2014/main" id="{88E7B984-2B9F-092F-0DB1-DCDBFABA3ADF}"/>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ADBB6A93-919B-36F4-E3D2-B0862EFFC1EE}"/>
              </a:ext>
            </a:extLst>
          </p:cNvPr>
          <p:cNvSpPr>
            <a:spLocks noGrp="1"/>
          </p:cNvSpPr>
          <p:nvPr>
            <p:ph idx="1"/>
          </p:nvPr>
        </p:nvSpPr>
        <p:spPr/>
        <p:txBody>
          <a:bodyPr/>
          <a:lstStyle/>
          <a:p>
            <a:endParaRPr lang="en-ID"/>
          </a:p>
        </p:txBody>
      </p:sp>
      <p:pic>
        <p:nvPicPr>
          <p:cNvPr id="6" name="Picture 5">
            <a:extLst>
              <a:ext uri="{FF2B5EF4-FFF2-40B4-BE49-F238E27FC236}">
                <a16:creationId xmlns:a16="http://schemas.microsoft.com/office/drawing/2014/main" id="{ED838041-C25A-65C9-0720-62A4AEDBBC51}"/>
              </a:ext>
            </a:extLst>
          </p:cNvPr>
          <p:cNvPicPr>
            <a:picLocks noChangeAspect="1"/>
          </p:cNvPicPr>
          <p:nvPr/>
        </p:nvPicPr>
        <p:blipFill>
          <a:blip r:embed="rId2"/>
          <a:stretch>
            <a:fillRect/>
          </a:stretch>
        </p:blipFill>
        <p:spPr>
          <a:xfrm>
            <a:off x="0" y="290935"/>
            <a:ext cx="12192000" cy="6276130"/>
          </a:xfrm>
          <a:prstGeom prst="rect">
            <a:avLst/>
          </a:prstGeom>
        </p:spPr>
      </p:pic>
    </p:spTree>
    <p:extLst>
      <p:ext uri="{BB962C8B-B14F-4D97-AF65-F5344CB8AC3E}">
        <p14:creationId xmlns:p14="http://schemas.microsoft.com/office/powerpoint/2010/main" val="3201562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592A18F-E5F6-9CAE-EB27-D794798CE396}"/>
              </a:ext>
            </a:extLst>
          </p:cNvPr>
          <p:cNvSpPr>
            <a:spLocks noGrp="1"/>
          </p:cNvSpPr>
          <p:nvPr>
            <p:ph type="title"/>
          </p:nvPr>
        </p:nvSpPr>
        <p:spPr>
          <a:xfrm>
            <a:off x="5394960" y="394044"/>
            <a:ext cx="4572000" cy="492071"/>
          </a:xfrm>
        </p:spPr>
        <p:txBody>
          <a:bodyPr/>
          <a:lstStyle/>
          <a:p>
            <a:r>
              <a:rPr lang="en-US" dirty="0"/>
              <a:t>!Voila</a:t>
            </a:r>
          </a:p>
        </p:txBody>
      </p:sp>
      <p:sp>
        <p:nvSpPr>
          <p:cNvPr id="20" name="Content Placeholder 2">
            <a:extLst>
              <a:ext uri="{FF2B5EF4-FFF2-40B4-BE49-F238E27FC236}">
                <a16:creationId xmlns:a16="http://schemas.microsoft.com/office/drawing/2014/main" id="{6DB800BF-89BC-BE4F-0AF4-BA1500F3EE4F}"/>
              </a:ext>
            </a:extLst>
          </p:cNvPr>
          <p:cNvSpPr>
            <a:spLocks noGrp="1"/>
          </p:cNvSpPr>
          <p:nvPr>
            <p:ph sz="quarter" idx="14"/>
          </p:nvPr>
        </p:nvSpPr>
        <p:spPr>
          <a:xfrm>
            <a:off x="822960" y="4206240"/>
            <a:ext cx="4572000" cy="2011680"/>
          </a:xfrm>
        </p:spPr>
        <p:txBody>
          <a:bodyPr/>
          <a:lstStyle/>
          <a:p>
            <a:endParaRPr lang="en-US"/>
          </a:p>
        </p:txBody>
      </p:sp>
      <p:pic>
        <p:nvPicPr>
          <p:cNvPr id="5" name="Picture 4">
            <a:extLst>
              <a:ext uri="{FF2B5EF4-FFF2-40B4-BE49-F238E27FC236}">
                <a16:creationId xmlns:a16="http://schemas.microsoft.com/office/drawing/2014/main" id="{D48C06EF-B20A-AE87-2B8E-054CE2956F3C}"/>
              </a:ext>
            </a:extLst>
          </p:cNvPr>
          <p:cNvPicPr>
            <a:picLocks noChangeAspect="1"/>
          </p:cNvPicPr>
          <p:nvPr/>
        </p:nvPicPr>
        <p:blipFill rotWithShape="1">
          <a:blip r:embed="rId2"/>
          <a:srcRect l="412" r="911"/>
          <a:stretch/>
        </p:blipFill>
        <p:spPr>
          <a:xfrm>
            <a:off x="6095999" y="886115"/>
            <a:ext cx="6096001" cy="6055748"/>
          </a:xfrm>
          <a:prstGeom prst="rect">
            <a:avLst/>
          </a:prstGeom>
          <a:noFill/>
        </p:spPr>
      </p:pic>
      <p:pic>
        <p:nvPicPr>
          <p:cNvPr id="7" name="Picture 6">
            <a:extLst>
              <a:ext uri="{FF2B5EF4-FFF2-40B4-BE49-F238E27FC236}">
                <a16:creationId xmlns:a16="http://schemas.microsoft.com/office/drawing/2014/main" id="{6BC4CAD8-B745-4146-7848-88AF9B4CD856}"/>
              </a:ext>
            </a:extLst>
          </p:cNvPr>
          <p:cNvPicPr>
            <a:picLocks noChangeAspect="1"/>
          </p:cNvPicPr>
          <p:nvPr/>
        </p:nvPicPr>
        <p:blipFill>
          <a:blip r:embed="rId3"/>
          <a:stretch>
            <a:fillRect/>
          </a:stretch>
        </p:blipFill>
        <p:spPr>
          <a:xfrm>
            <a:off x="0" y="886115"/>
            <a:ext cx="6096000" cy="6055748"/>
          </a:xfrm>
          <a:prstGeom prst="rect">
            <a:avLst/>
          </a:prstGeom>
        </p:spPr>
      </p:pic>
    </p:spTree>
    <p:extLst>
      <p:ext uri="{BB962C8B-B14F-4D97-AF65-F5344CB8AC3E}">
        <p14:creationId xmlns:p14="http://schemas.microsoft.com/office/powerpoint/2010/main" val="355272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31520" y="1517904"/>
            <a:ext cx="5029200" cy="3931920"/>
          </a:xfrm>
          <a:noFill/>
        </p:spPr>
        <p:txBody>
          <a:bodyPr lIns="0" tIns="0" rIns="0" bIns="0">
            <a:noAutofit/>
          </a:bodyPr>
          <a:lstStyle/>
          <a:p>
            <a:r>
              <a:rPr lang="en-US" dirty="0"/>
              <a:t>Innovative solutions</a:t>
            </a:r>
          </a:p>
        </p:txBody>
      </p:sp>
      <p:pic>
        <p:nvPicPr>
          <p:cNvPr id="5122" name="Picture 2" descr="62,184 Innovative Solutions Stock Photos, High-Res Pictures, and Images -  Getty Images | Innovation, Creative solutions, Services">
            <a:extLst>
              <a:ext uri="{FF2B5EF4-FFF2-40B4-BE49-F238E27FC236}">
                <a16:creationId xmlns:a16="http://schemas.microsoft.com/office/drawing/2014/main" id="{A1752403-A29C-610F-F075-5FE317DEF22A}"/>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9693" t="24" r="41291" b="-2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08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7BF3-8178-E461-1EEE-288E404A72E0}"/>
              </a:ext>
            </a:extLst>
          </p:cNvPr>
          <p:cNvSpPr>
            <a:spLocks noGrp="1"/>
          </p:cNvSpPr>
          <p:nvPr>
            <p:ph type="title"/>
          </p:nvPr>
        </p:nvSpPr>
        <p:spPr>
          <a:xfrm>
            <a:off x="268075" y="590873"/>
            <a:ext cx="4572000" cy="2103120"/>
          </a:xfrm>
        </p:spPr>
        <p:txBody>
          <a:bodyPr/>
          <a:lstStyle/>
          <a:p>
            <a:r>
              <a:rPr lang="en-US" dirty="0"/>
              <a:t>Future initiatives</a:t>
            </a:r>
          </a:p>
        </p:txBody>
      </p:sp>
      <p:sp>
        <p:nvSpPr>
          <p:cNvPr id="6" name="Content Placeholder 5">
            <a:extLst>
              <a:ext uri="{FF2B5EF4-FFF2-40B4-BE49-F238E27FC236}">
                <a16:creationId xmlns:a16="http://schemas.microsoft.com/office/drawing/2014/main" id="{10C09D2A-2C42-70BB-9DD0-52DEA80EC717}"/>
              </a:ext>
            </a:extLst>
          </p:cNvPr>
          <p:cNvSpPr>
            <a:spLocks noGrp="1"/>
          </p:cNvSpPr>
          <p:nvPr>
            <p:ph sz="quarter" idx="10"/>
          </p:nvPr>
        </p:nvSpPr>
        <p:spPr>
          <a:xfrm>
            <a:off x="6148216" y="129515"/>
            <a:ext cx="6043784" cy="4480560"/>
          </a:xfrm>
        </p:spPr>
        <p:txBody>
          <a:bodyPr>
            <a:noAutofit/>
          </a:bodyPr>
          <a:lstStyle/>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1" i="0" u="none" strike="noStrike" cap="none" normalizeH="0" baseline="0" dirty="0" err="1">
                <a:ln>
                  <a:noFill/>
                </a:ln>
                <a:effectLst/>
                <a:latin typeface="Arial" panose="020B0604020202020204" pitchFamily="34" charset="0"/>
              </a:rPr>
              <a:t>Validasi</a:t>
            </a:r>
            <a:r>
              <a:rPr kumimoji="0" lang="en-US" altLang="en-US" sz="1300" b="1" i="0" u="none" strike="noStrike" cap="none" normalizeH="0" baseline="0" dirty="0">
                <a:ln>
                  <a:noFill/>
                </a:ln>
                <a:effectLst/>
                <a:latin typeface="Arial" panose="020B0604020202020204" pitchFamily="34" charset="0"/>
              </a:rPr>
              <a:t> </a:t>
            </a:r>
            <a:r>
              <a:rPr kumimoji="0" lang="en-US" altLang="en-US" sz="1300" b="1" i="0" u="none" strike="noStrike" cap="none" normalizeH="0" baseline="0" dirty="0" err="1">
                <a:ln>
                  <a:noFill/>
                </a:ln>
                <a:effectLst/>
                <a:latin typeface="Arial" panose="020B0604020202020204" pitchFamily="34" charset="0"/>
              </a:rPr>
              <a:t>Klinis</a:t>
            </a:r>
            <a:r>
              <a:rPr kumimoji="0" lang="en-US" altLang="en-US" sz="1300" b="1" i="0" u="none" strike="noStrike" cap="none" normalizeH="0" baseline="0" dirty="0">
                <a:ln>
                  <a:noFill/>
                </a:ln>
                <a:effectLst/>
                <a:latin typeface="Arial" panose="020B0604020202020204" pitchFamily="34" charset="0"/>
              </a:rPr>
              <a:t> dan Uji </a:t>
            </a:r>
            <a:r>
              <a:rPr kumimoji="0" lang="en-US" altLang="en-US" sz="1300" b="1" i="0" u="none" strike="noStrike" cap="none" normalizeH="0" baseline="0" dirty="0" err="1">
                <a:ln>
                  <a:noFill/>
                </a:ln>
                <a:effectLst/>
                <a:latin typeface="Arial" panose="020B0604020202020204" pitchFamily="34" charset="0"/>
              </a:rPr>
              <a:t>Coba</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0" i="0" u="none" strike="noStrike" cap="none" normalizeH="0" baseline="0" dirty="0" err="1">
                <a:ln>
                  <a:noFill/>
                </a:ln>
                <a:effectLst/>
                <a:latin typeface="Arial" panose="020B0604020202020204" pitchFamily="34" charset="0"/>
              </a:rPr>
              <a:t>Melakukan</a:t>
            </a:r>
            <a:r>
              <a:rPr kumimoji="0" lang="en-US" altLang="en-US" sz="1300" b="0" i="0" u="none" strike="noStrike" cap="none" normalizeH="0" baseline="0" dirty="0">
                <a:ln>
                  <a:noFill/>
                </a:ln>
                <a:effectLst/>
                <a:latin typeface="Arial" panose="020B0604020202020204" pitchFamily="34" charset="0"/>
              </a:rPr>
              <a:t> uji </a:t>
            </a:r>
            <a:r>
              <a:rPr kumimoji="0" lang="en-US" altLang="en-US" sz="1300" b="0" i="0" u="none" strike="noStrike" cap="none" normalizeH="0" baseline="0" dirty="0" err="1">
                <a:ln>
                  <a:noFill/>
                </a:ln>
                <a:effectLst/>
                <a:latin typeface="Arial" panose="020B0604020202020204" pitchFamily="34" charset="0"/>
              </a:rPr>
              <a:t>coba</a:t>
            </a:r>
            <a:r>
              <a:rPr kumimoji="0" lang="en-US" altLang="en-US" sz="1300" b="0" i="0" u="none" strike="noStrike" cap="none" normalizeH="0" baseline="0" dirty="0">
                <a:ln>
                  <a:noFill/>
                </a:ln>
                <a:effectLst/>
                <a:latin typeface="Arial" panose="020B0604020202020204" pitchFamily="34" charset="0"/>
              </a:rPr>
              <a:t> di </a:t>
            </a:r>
            <a:r>
              <a:rPr kumimoji="0" lang="en-US" altLang="en-US" sz="1300" b="0" i="0" u="none" strike="noStrike" cap="none" normalizeH="0" baseline="0" dirty="0" err="1">
                <a:ln>
                  <a:noFill/>
                </a:ln>
                <a:effectLst/>
                <a:latin typeface="Arial" panose="020B0604020202020204" pitchFamily="34" charset="0"/>
              </a:rPr>
              <a:t>rumah</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sakit</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klinik</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untuk</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memvalidasi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hasil</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prediksi</a:t>
            </a:r>
            <a:r>
              <a:rPr kumimoji="0" lang="en-US" altLang="en-US" sz="1300" b="0" i="0" u="none" strike="noStrike" cap="none" normalizeH="0" baseline="0" dirty="0">
                <a:ln>
                  <a:noFill/>
                </a:ln>
                <a:effectLst/>
                <a:latin typeface="Arial" panose="020B0604020202020204" pitchFamily="34" charset="0"/>
              </a:rPr>
              <a:t> model </a:t>
            </a:r>
            <a:r>
              <a:rPr kumimoji="0" lang="en-US" altLang="en-US" sz="1300" b="0" i="0" u="none" strike="noStrike" cap="none" normalizeH="0" baseline="0" dirty="0" err="1">
                <a:ln>
                  <a:noFill/>
                </a:ln>
                <a:effectLst/>
                <a:latin typeface="Arial" panose="020B0604020202020204" pitchFamily="34" charset="0"/>
              </a:rPr>
              <a:t>dalam</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pengaturan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nyata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guna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memastikan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bahwa</a:t>
            </a:r>
            <a:r>
              <a:rPr kumimoji="0" lang="en-US" altLang="en-US" sz="1300" b="0" i="0" u="none" strike="noStrike" cap="none" normalizeH="0" baseline="0" dirty="0">
                <a:ln>
                  <a:noFill/>
                </a:ln>
                <a:effectLst/>
                <a:latin typeface="Arial" panose="020B0604020202020204" pitchFamily="34" charset="0"/>
              </a:rPr>
              <a:t> model </a:t>
            </a:r>
            <a:r>
              <a:rPr kumimoji="0" lang="en-US" altLang="en-US" sz="1300" b="0" i="0" u="none" strike="noStrike" cap="none" normalizeH="0" baseline="0" dirty="0" err="1">
                <a:ln>
                  <a:noFill/>
                </a:ln>
                <a:effectLst/>
                <a:latin typeface="Arial" panose="020B0604020202020204" pitchFamily="34" charset="0"/>
              </a:rPr>
              <a:t>dapat</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diandalkan</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berguna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dalam</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praktik</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medis</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1" i="0" u="none" strike="noStrike" cap="none" normalizeH="0" baseline="0" dirty="0" err="1">
                <a:ln>
                  <a:noFill/>
                </a:ln>
                <a:effectLst/>
                <a:latin typeface="Arial" panose="020B0604020202020204" pitchFamily="34" charset="0"/>
              </a:rPr>
              <a:t>Sistem</a:t>
            </a:r>
            <a:r>
              <a:rPr kumimoji="0" lang="en-US" altLang="en-US" sz="1300" b="1" i="0" u="none" strike="noStrike" cap="none" normalizeH="0" baseline="0" dirty="0">
                <a:ln>
                  <a:noFill/>
                </a:ln>
                <a:effectLst/>
                <a:latin typeface="Arial" panose="020B0604020202020204" pitchFamily="34" charset="0"/>
              </a:rPr>
              <a:t> </a:t>
            </a:r>
            <a:r>
              <a:rPr kumimoji="0" lang="en-US" altLang="en-US" sz="1300" b="1" i="0" u="none" strike="noStrike" cap="none" normalizeH="0" baseline="0" dirty="0" err="1">
                <a:ln>
                  <a:noFill/>
                </a:ln>
                <a:effectLst/>
                <a:latin typeface="Arial" panose="020B0604020202020204" pitchFamily="34" charset="0"/>
              </a:rPr>
              <a:t>Pembelajaran</a:t>
            </a:r>
            <a:r>
              <a:rPr kumimoji="0" lang="en-US" altLang="en-US" sz="1300" b="1" i="0" u="none" strike="noStrike" cap="none" normalizeH="0" baseline="0" dirty="0">
                <a:ln>
                  <a:noFill/>
                </a:ln>
                <a:effectLst/>
                <a:latin typeface="Arial" panose="020B0604020202020204" pitchFamily="34" charset="0"/>
              </a:rPr>
              <a:t> </a:t>
            </a:r>
            <a:r>
              <a:rPr kumimoji="0" lang="en-US" altLang="en-US" sz="1300" b="1" i="0" u="none" strike="noStrike" cap="none" normalizeH="0" baseline="0" dirty="0" err="1">
                <a:ln>
                  <a:noFill/>
                </a:ln>
                <a:effectLst/>
                <a:latin typeface="Arial" panose="020B0604020202020204" pitchFamily="34" charset="0"/>
              </a:rPr>
              <a:t>Berkelanjutan</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0" i="0" u="none" strike="noStrike" cap="none" normalizeH="0" baseline="0" dirty="0" err="1">
                <a:ln>
                  <a:noFill/>
                </a:ln>
                <a:effectLst/>
                <a:latin typeface="Arial" panose="020B0604020202020204" pitchFamily="34" charset="0"/>
              </a:rPr>
              <a:t>Mengembangkan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fitur</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untuk</a:t>
            </a:r>
            <a:r>
              <a:rPr kumimoji="0" lang="en-US" altLang="en-US" sz="1300" b="0" i="0" u="none" strike="noStrike" cap="none" normalizeH="0" baseline="0" dirty="0">
                <a:ln>
                  <a:noFill/>
                </a:ln>
                <a:effectLst/>
                <a:latin typeface="Arial" panose="020B0604020202020204" pitchFamily="34" charset="0"/>
              </a:rPr>
              <a:t> model agar </a:t>
            </a:r>
            <a:r>
              <a:rPr kumimoji="0" lang="en-US" altLang="en-US" sz="1300" b="0" i="0" u="none" strike="noStrike" cap="none" normalizeH="0" baseline="0" dirty="0" err="1">
                <a:ln>
                  <a:noFill/>
                </a:ln>
                <a:effectLst/>
                <a:latin typeface="Arial" panose="020B0604020202020204" pitchFamily="34" charset="0"/>
              </a:rPr>
              <a:t>dapat</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memperbarui</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memperbaiki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prediksinya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seiring</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dengan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bertambahnya</a:t>
            </a:r>
            <a:r>
              <a:rPr kumimoji="0" lang="en-US" altLang="en-US" sz="1300" b="0" i="0" u="none" strike="noStrike" cap="none" normalizeH="0" baseline="0" dirty="0">
                <a:ln>
                  <a:noFill/>
                </a:ln>
                <a:effectLst/>
                <a:latin typeface="Arial" panose="020B0604020202020204" pitchFamily="34" charset="0"/>
              </a:rPr>
              <a:t> data </a:t>
            </a:r>
            <a:r>
              <a:rPr kumimoji="0" lang="en-US" altLang="en-US" sz="1300" b="0" i="0" u="none" strike="noStrike" cap="none" normalizeH="0" baseline="0" dirty="0" err="1">
                <a:ln>
                  <a:noFill/>
                </a:ln>
                <a:effectLst/>
                <a:latin typeface="Arial" panose="020B0604020202020204" pitchFamily="34" charset="0"/>
              </a:rPr>
              <a:t>baru</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dari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hasil</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pengobatan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pasien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aktual</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1" i="0" u="none" strike="noStrike" cap="none" normalizeH="0" baseline="0" dirty="0" err="1">
                <a:ln>
                  <a:noFill/>
                </a:ln>
                <a:effectLst/>
                <a:latin typeface="Arial" panose="020B0604020202020204" pitchFamily="34" charset="0"/>
              </a:rPr>
              <a:t>Penerapan</a:t>
            </a:r>
            <a:r>
              <a:rPr kumimoji="0" lang="en-US" altLang="en-US" sz="1300" b="1" i="0" u="none" strike="noStrike" cap="none" normalizeH="0" baseline="0" dirty="0">
                <a:ln>
                  <a:noFill/>
                </a:ln>
                <a:effectLst/>
                <a:latin typeface="Arial" panose="020B0604020202020204" pitchFamily="34" charset="0"/>
              </a:rPr>
              <a:t> Explainable AI (XAI)</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0" i="0" u="none" strike="noStrike" cap="none" normalizeH="0" baseline="0" dirty="0" err="1">
                <a:ln>
                  <a:noFill/>
                </a:ln>
                <a:effectLst/>
                <a:latin typeface="Arial" panose="020B0604020202020204" pitchFamily="34" charset="0"/>
              </a:rPr>
              <a:t>Menambahkan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elemen</a:t>
            </a:r>
            <a:r>
              <a:rPr kumimoji="0" lang="en-US" altLang="en-US" sz="1300" b="0" i="0" u="none" strike="noStrike" cap="none" normalizeH="0" baseline="0" dirty="0">
                <a:ln>
                  <a:noFill/>
                </a:ln>
                <a:effectLst/>
                <a:latin typeface="Arial" panose="020B0604020202020204" pitchFamily="34" charset="0"/>
              </a:rPr>
              <a:t> explainable AI </a:t>
            </a:r>
            <a:r>
              <a:rPr kumimoji="0" lang="en-US" altLang="en-US" sz="1300" b="0" i="0" u="none" strike="noStrike" cap="none" normalizeH="0" baseline="0" dirty="0" err="1">
                <a:ln>
                  <a:noFill/>
                </a:ln>
                <a:effectLst/>
                <a:latin typeface="Arial" panose="020B0604020202020204" pitchFamily="34" charset="0"/>
              </a:rPr>
              <a:t>untuk</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memberikan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penjelasan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tentang</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mengapa</a:t>
            </a:r>
            <a:r>
              <a:rPr kumimoji="0" lang="en-US" altLang="en-US" sz="1300" b="0" i="0" u="none" strike="noStrike" cap="none" normalizeH="0" baseline="0" dirty="0">
                <a:ln>
                  <a:noFill/>
                </a:ln>
                <a:effectLst/>
                <a:latin typeface="Arial" panose="020B0604020202020204" pitchFamily="34" charset="0"/>
              </a:rPr>
              <a:t> model </a:t>
            </a:r>
            <a:r>
              <a:rPr kumimoji="0" lang="en-US" altLang="en-US" sz="1300" b="0" i="0" u="none" strike="noStrike" cap="none" normalizeH="0" baseline="0" dirty="0" err="1">
                <a:ln>
                  <a:noFill/>
                </a:ln>
                <a:effectLst/>
                <a:latin typeface="Arial" panose="020B0604020202020204" pitchFamily="34" charset="0"/>
              </a:rPr>
              <a:t>merekomendasikan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terapi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tertentu</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meningkatkan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kepercayaan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pengguna</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membantu</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dokter</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memahami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keputusan</a:t>
            </a:r>
            <a:r>
              <a:rPr kumimoji="0" lang="en-US" altLang="en-US" sz="1300" b="0" i="0" u="none" strike="noStrike" cap="none" normalizeH="0" baseline="0" dirty="0">
                <a:ln>
                  <a:noFill/>
                </a:ln>
                <a:effectLst/>
                <a:latin typeface="Arial" panose="020B0604020202020204" pitchFamily="34" charset="0"/>
              </a:rPr>
              <a:t> AI.</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1" i="0" u="none" strike="noStrike" cap="none" normalizeH="0" baseline="0" dirty="0" err="1">
                <a:ln>
                  <a:noFill/>
                </a:ln>
                <a:effectLst/>
                <a:latin typeface="Arial" panose="020B0604020202020204" pitchFamily="34" charset="0"/>
              </a:rPr>
              <a:t>Keamanan</a:t>
            </a:r>
            <a:r>
              <a:rPr kumimoji="0" lang="en-US" altLang="en-US" sz="1300" b="1" i="0" u="none" strike="noStrike" cap="none" normalizeH="0" baseline="0" dirty="0">
                <a:ln>
                  <a:noFill/>
                </a:ln>
                <a:effectLst/>
                <a:latin typeface="Arial" panose="020B0604020202020204" pitchFamily="34" charset="0"/>
              </a:rPr>
              <a:t> dan </a:t>
            </a:r>
            <a:r>
              <a:rPr kumimoji="0" lang="en-US" altLang="en-US" sz="1300" b="1" i="0" u="none" strike="noStrike" cap="none" normalizeH="0" baseline="0" dirty="0" err="1">
                <a:ln>
                  <a:noFill/>
                </a:ln>
                <a:effectLst/>
                <a:latin typeface="Arial" panose="020B0604020202020204" pitchFamily="34" charset="0"/>
              </a:rPr>
              <a:t>Privasi</a:t>
            </a:r>
            <a:r>
              <a:rPr kumimoji="0" lang="en-US" altLang="en-US" sz="1300" b="1" i="0" u="none" strike="noStrike" cap="none" normalizeH="0" baseline="0" dirty="0">
                <a:ln>
                  <a:noFill/>
                </a:ln>
                <a:effectLst/>
                <a:latin typeface="Arial" panose="020B0604020202020204" pitchFamily="34" charset="0"/>
              </a:rPr>
              <a:t> Data</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0" i="0" u="none" strike="noStrike" cap="none" normalizeH="0" baseline="0" dirty="0" err="1">
                <a:ln>
                  <a:noFill/>
                </a:ln>
                <a:effectLst/>
                <a:latin typeface="Arial" panose="020B0604020202020204" pitchFamily="34" charset="0"/>
              </a:rPr>
              <a:t>Menerapkan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protokol</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keamanan</a:t>
            </a:r>
            <a:r>
              <a:rPr kumimoji="0" lang="en-US" altLang="en-US" sz="1300" b="0" i="0" u="none" strike="noStrike" cap="none" normalizeH="0" baseline="0" dirty="0">
                <a:ln>
                  <a:noFill/>
                </a:ln>
                <a:effectLst/>
                <a:latin typeface="Arial" panose="020B0604020202020204" pitchFamily="34" charset="0"/>
              </a:rPr>
              <a:t> data </a:t>
            </a:r>
            <a:r>
              <a:rPr kumimoji="0" lang="en-US" altLang="en-US" sz="1300" b="0" i="0" u="none" strike="noStrike" cap="none" normalizeH="0" baseline="0" dirty="0" err="1">
                <a:ln>
                  <a:noFill/>
                </a:ln>
                <a:effectLst/>
                <a:latin typeface="Arial" panose="020B0604020202020204" pitchFamily="34" charset="0"/>
              </a:rPr>
              <a:t>untuk</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melindungi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informasi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pasien</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memastikan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bahwa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sistem</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mematuhi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regulasi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privasi</a:t>
            </a:r>
            <a:r>
              <a:rPr kumimoji="0" lang="en-US" altLang="en-US" sz="1300" b="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1" i="0" u="none" strike="noStrike" cap="none" normalizeH="0" baseline="0" dirty="0" err="1">
                <a:ln>
                  <a:noFill/>
                </a:ln>
                <a:effectLst/>
                <a:latin typeface="Arial" panose="020B0604020202020204" pitchFamily="34" charset="0"/>
              </a:rPr>
              <a:t>Aplikasi</a:t>
            </a:r>
            <a:r>
              <a:rPr kumimoji="0" lang="en-US" altLang="en-US" sz="1300" b="1" i="0" u="none" strike="noStrike" cap="none" normalizeH="0" baseline="0" dirty="0">
                <a:ln>
                  <a:noFill/>
                </a:ln>
                <a:effectLst/>
                <a:latin typeface="Arial" panose="020B0604020202020204" pitchFamily="34" charset="0"/>
              </a:rPr>
              <a:t> Mobile dan Cloud</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1300" b="0" i="0" u="none" strike="noStrike" cap="none" normalizeH="0" baseline="0" dirty="0" err="1">
                <a:ln>
                  <a:noFill/>
                </a:ln>
                <a:effectLst/>
                <a:latin typeface="Arial" panose="020B0604020202020204" pitchFamily="34" charset="0"/>
              </a:rPr>
              <a:t>Mengembangkan</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aplikasi</a:t>
            </a:r>
            <a:r>
              <a:rPr kumimoji="0" lang="en-US" altLang="en-US" sz="1300" b="0" i="0" u="none" strike="noStrike" cap="none" normalizeH="0" baseline="0" dirty="0">
                <a:ln>
                  <a:noFill/>
                </a:ln>
                <a:effectLst/>
                <a:latin typeface="Arial" panose="020B0604020202020204" pitchFamily="34" charset="0"/>
              </a:rPr>
              <a:t> mobile </a:t>
            </a:r>
            <a:r>
              <a:rPr kumimoji="0" lang="en-US" altLang="en-US" sz="1300" b="0" i="0" u="none" strike="noStrike" cap="none" normalizeH="0" baseline="0" dirty="0" err="1">
                <a:ln>
                  <a:noFill/>
                </a:ln>
                <a:effectLst/>
                <a:latin typeface="Arial" panose="020B0604020202020204" pitchFamily="34" charset="0"/>
              </a:rPr>
              <a:t>atau</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solusi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berbasis</a:t>
            </a:r>
            <a:r>
              <a:rPr kumimoji="0" lang="en-US" altLang="en-US" sz="1300" b="0" i="0" u="none" strike="noStrike" cap="none" normalizeH="0" baseline="0" dirty="0">
                <a:ln>
                  <a:noFill/>
                </a:ln>
                <a:effectLst/>
                <a:latin typeface="Arial" panose="020B0604020202020204" pitchFamily="34" charset="0"/>
              </a:rPr>
              <a:t> cloud agar </a:t>
            </a:r>
            <a:r>
              <a:rPr kumimoji="0" lang="en-US" altLang="en-US" sz="1300" b="0" i="0" u="none" strike="noStrike" cap="none" normalizeH="0" baseline="0" dirty="0" err="1">
                <a:ln>
                  <a:noFill/>
                </a:ln>
                <a:effectLst/>
                <a:latin typeface="Arial" panose="020B0604020202020204" pitchFamily="34" charset="0"/>
              </a:rPr>
              <a:t>hasil</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prediksi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dapat</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diakses</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dari</a:t>
            </a:r>
            <a:r>
              <a:rPr kumimoji="0" lang="en-US" altLang="en-US" sz="1300" b="0" i="0" u="none" strike="noStrike" cap="none" normalizeH="0" baseline="0" dirty="0">
                <a:ln>
                  <a:noFill/>
                </a:ln>
                <a:effectLst/>
                <a:latin typeface="Arial" panose="020B0604020202020204" pitchFamily="34" charset="0"/>
              </a:rPr>
              <a:t> mana </a:t>
            </a:r>
            <a:r>
              <a:rPr kumimoji="0" lang="en-US" altLang="en-US" sz="1300" b="0" i="0" u="none" strike="noStrike" cap="none" normalizeH="0" baseline="0" dirty="0" err="1">
                <a:ln>
                  <a:noFill/>
                </a:ln>
                <a:effectLst/>
                <a:latin typeface="Arial" panose="020B0604020202020204" pitchFamily="34" charset="0"/>
              </a:rPr>
              <a:t>saja</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memfasilitasi</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fleksibilitas</a:t>
            </a:r>
            <a:r>
              <a:rPr kumimoji="0" lang="en-US" altLang="en-US" sz="1300" b="0" i="0" u="none" strike="noStrike" cap="none" normalizeH="0" baseline="0" dirty="0">
                <a:ln>
                  <a:noFill/>
                </a:ln>
                <a:effectLst/>
                <a:latin typeface="Arial" panose="020B0604020202020204" pitchFamily="34" charset="0"/>
              </a:rPr>
              <a:t> dan </a:t>
            </a:r>
            <a:r>
              <a:rPr kumimoji="0" lang="en-US" altLang="en-US" sz="1300" b="0" i="0" u="none" strike="noStrike" cap="none" normalizeH="0" baseline="0" dirty="0" err="1">
                <a:ln>
                  <a:noFill/>
                </a:ln>
                <a:effectLst/>
                <a:latin typeface="Arial" panose="020B0604020202020204" pitchFamily="34" charset="0"/>
              </a:rPr>
              <a:t>penggunaan</a:t>
            </a:r>
            <a:r>
              <a:rPr kumimoji="0" lang="en-US" altLang="en-US" sz="1300" b="0" i="0" u="none" strike="noStrike" cap="none" normalizeH="0" baseline="0" dirty="0">
                <a:ln>
                  <a:noFill/>
                </a:ln>
                <a:effectLst/>
                <a:latin typeface="Arial" panose="020B0604020202020204" pitchFamily="34" charset="0"/>
              </a:rPr>
              <a:t> yang </a:t>
            </a:r>
            <a:r>
              <a:rPr kumimoji="0" lang="en-US" altLang="en-US" sz="1300" b="0" i="0" u="none" strike="noStrike" cap="none" normalizeH="0" baseline="0" dirty="0" err="1">
                <a:ln>
                  <a:noFill/>
                </a:ln>
                <a:effectLst/>
                <a:latin typeface="Arial" panose="020B0604020202020204" pitchFamily="34" charset="0"/>
              </a:rPr>
              <a:t>lebih</a:t>
            </a:r>
            <a:r>
              <a:rPr kumimoji="0" lang="en-US" altLang="en-US" sz="1300" b="0" i="0" u="none" strike="noStrike" cap="none" normalizeH="0" baseline="0" dirty="0">
                <a:ln>
                  <a:noFill/>
                </a:ln>
                <a:effectLst/>
                <a:latin typeface="Arial" panose="020B0604020202020204" pitchFamily="34" charset="0"/>
              </a:rPr>
              <a:t> </a:t>
            </a:r>
            <a:r>
              <a:rPr kumimoji="0" lang="en-US" altLang="en-US" sz="1300" b="0" i="0" u="none" strike="noStrike" cap="none" normalizeH="0" baseline="0" dirty="0" err="1">
                <a:ln>
                  <a:noFill/>
                </a:ln>
                <a:effectLst/>
                <a:latin typeface="Arial" panose="020B0604020202020204" pitchFamily="34" charset="0"/>
              </a:rPr>
              <a:t>luas</a:t>
            </a:r>
            <a:r>
              <a:rPr kumimoji="0" lang="en-US" altLang="en-US" sz="13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70000"/>
              </a:lnSpc>
              <a:spcBef>
                <a:spcPct val="0"/>
              </a:spcBef>
              <a:spcAft>
                <a:spcPct val="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
        <p:nvSpPr>
          <p:cNvPr id="4" name="Rectangle 4">
            <a:extLst>
              <a:ext uri="{FF2B5EF4-FFF2-40B4-BE49-F238E27FC236}">
                <a16:creationId xmlns:a16="http://schemas.microsoft.com/office/drawing/2014/main" id="{0376B631-9460-E7B0-A1F4-5B25DC44052D}"/>
              </a:ext>
            </a:extLst>
          </p:cNvPr>
          <p:cNvSpPr>
            <a:spLocks noChangeArrowheads="1"/>
          </p:cNvSpPr>
          <p:nvPr/>
        </p:nvSpPr>
        <p:spPr bwMode="auto">
          <a:xfrm>
            <a:off x="1" y="1260640"/>
            <a:ext cx="6043784" cy="522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Integrasi </a:t>
            </a:r>
            <a:r>
              <a:rPr kumimoji="0" lang="en-US" altLang="en-US" sz="1400" b="1" i="0" u="none" strike="noStrike" cap="none" normalizeH="0" baseline="0" dirty="0" err="1">
                <a:ln>
                  <a:noFill/>
                </a:ln>
                <a:solidFill>
                  <a:schemeClr val="bg1"/>
                </a:solidFill>
                <a:effectLst/>
                <a:latin typeface="Arial" panose="020B0604020202020204" pitchFamily="34" charset="0"/>
              </a:rPr>
              <a:t>dengan</a:t>
            </a: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Rekam</a:t>
            </a: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Medis</a:t>
            </a:r>
            <a:r>
              <a:rPr kumimoji="0" lang="en-US" altLang="en-US" sz="1400" b="1" i="0" u="none" strike="noStrike" cap="none" normalizeH="0" baseline="0" dirty="0">
                <a:ln>
                  <a:noFill/>
                </a:ln>
                <a:solidFill>
                  <a:schemeClr val="bg1"/>
                </a:solidFill>
                <a:effectLst/>
                <a:latin typeface="Arial" panose="020B0604020202020204" pitchFamily="34" charset="0"/>
              </a:rPr>
              <a:t> Elektronik (EMR)</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err="1">
                <a:ln>
                  <a:noFill/>
                </a:ln>
                <a:solidFill>
                  <a:schemeClr val="bg1"/>
                </a:solidFill>
                <a:effectLst/>
                <a:latin typeface="Arial" panose="020B0604020202020204" pitchFamily="34" charset="0"/>
              </a:rPr>
              <a:t>Menghubungkan</a:t>
            </a:r>
            <a:r>
              <a:rPr kumimoji="0" lang="en-US" altLang="en-US" sz="1400" b="0" i="0" u="none" strike="noStrike" cap="none" normalizeH="0" baseline="0" dirty="0">
                <a:ln>
                  <a:noFill/>
                </a:ln>
                <a:solidFill>
                  <a:schemeClr val="bg1"/>
                </a:solidFill>
                <a:effectLst/>
                <a:latin typeface="Arial" panose="020B0604020202020204" pitchFamily="34" charset="0"/>
              </a:rPr>
              <a:t> model </a:t>
            </a:r>
            <a:r>
              <a:rPr kumimoji="0" lang="en-US" altLang="en-US" sz="1400" b="0" i="0" u="none" strike="noStrike" cap="none" normalizeH="0" baseline="0" dirty="0" err="1">
                <a:ln>
                  <a:noFill/>
                </a:ln>
                <a:solidFill>
                  <a:schemeClr val="bg1"/>
                </a:solidFill>
                <a:effectLst/>
                <a:latin typeface="Arial" panose="020B0604020202020204" pitchFamily="34" charset="0"/>
              </a:rPr>
              <a:t>prediksi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ini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dengan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sistem</a:t>
            </a:r>
            <a:r>
              <a:rPr kumimoji="0" lang="en-US" altLang="en-US" sz="1400" b="0" i="0" u="none" strike="noStrike" cap="none" normalizeH="0" baseline="0" dirty="0">
                <a:ln>
                  <a:noFill/>
                </a:ln>
                <a:solidFill>
                  <a:schemeClr val="bg1"/>
                </a:solidFill>
                <a:effectLst/>
                <a:latin typeface="Arial" panose="020B0604020202020204" pitchFamily="34" charset="0"/>
              </a:rPr>
              <a:t> EMR </a:t>
            </a:r>
            <a:r>
              <a:rPr kumimoji="0" lang="en-US" altLang="en-US" sz="1400" b="0" i="0" u="none" strike="noStrike" cap="none" normalizeH="0" baseline="0" dirty="0" err="1">
                <a:ln>
                  <a:noFill/>
                </a:ln>
                <a:solidFill>
                  <a:schemeClr val="bg1"/>
                </a:solidFill>
                <a:effectLst/>
                <a:latin typeface="Arial" panose="020B0604020202020204" pitchFamily="34" charset="0"/>
              </a:rPr>
              <a:t>untuk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otomatisasi</a:t>
            </a:r>
            <a:r>
              <a:rPr kumimoji="0" lang="en-US" altLang="en-US" sz="1400" b="0" i="0" u="none" strike="noStrike" cap="none" normalizeH="0" baseline="0" dirty="0">
                <a:ln>
                  <a:noFill/>
                </a:ln>
                <a:solidFill>
                  <a:schemeClr val="bg1"/>
                </a:solidFill>
                <a:effectLst/>
                <a:latin typeface="Arial" panose="020B0604020202020204" pitchFamily="34" charset="0"/>
              </a:rPr>
              <a:t> input data </a:t>
            </a:r>
            <a:r>
              <a:rPr kumimoji="0" lang="en-US" altLang="en-US" sz="1400" b="0" i="0" u="none" strike="noStrike" cap="none" normalizeH="0" baseline="0" dirty="0" err="1">
                <a:ln>
                  <a:noFill/>
                </a:ln>
                <a:solidFill>
                  <a:schemeClr val="bg1"/>
                </a:solidFill>
                <a:effectLst/>
                <a:latin typeface="Arial" panose="020B0604020202020204" pitchFamily="34" charset="0"/>
              </a:rPr>
              <a:t>pasien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memungkinkan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hasil</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prediksi</a:t>
            </a:r>
            <a:r>
              <a:rPr kumimoji="0" lang="en-US" altLang="en-US" sz="1400" b="0" i="0" u="none" strike="noStrike" cap="none" normalizeH="0" baseline="0" dirty="0">
                <a:ln>
                  <a:noFill/>
                </a:ln>
                <a:solidFill>
                  <a:schemeClr val="bg1"/>
                </a:solidFill>
                <a:effectLst/>
                <a:latin typeface="Arial" panose="020B0604020202020204" pitchFamily="34" charset="0"/>
              </a:rPr>
              <a:t> yang </a:t>
            </a:r>
            <a:r>
              <a:rPr kumimoji="0" lang="en-US" altLang="en-US" sz="1400" b="0" i="0" u="none" strike="noStrike" cap="none" normalizeH="0" baseline="0" dirty="0" err="1">
                <a:ln>
                  <a:noFill/>
                </a:ln>
                <a:solidFill>
                  <a:schemeClr val="bg1"/>
                </a:solidFill>
                <a:effectLst/>
                <a:latin typeface="Arial" panose="020B0604020202020204" pitchFamily="34" charset="0"/>
              </a:rPr>
              <a:t>lebih</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cepat</a:t>
            </a:r>
            <a:r>
              <a:rPr kumimoji="0" lang="en-US" altLang="en-US" sz="1400" b="0" i="0" u="none" strike="noStrike" cap="none" normalizeH="0" baseline="0" dirty="0">
                <a:ln>
                  <a:noFill/>
                </a:ln>
                <a:solidFill>
                  <a:schemeClr val="bg1"/>
                </a:solidFill>
                <a:effectLst/>
                <a:latin typeface="Arial" panose="020B0604020202020204" pitchFamily="34" charset="0"/>
              </a:rPr>
              <a:t> dan </a:t>
            </a:r>
            <a:r>
              <a:rPr kumimoji="0" lang="en-US" altLang="en-US" sz="1400" b="0" i="0" u="none" strike="noStrike" cap="none" normalizeH="0" baseline="0" dirty="0" err="1">
                <a:ln>
                  <a:noFill/>
                </a:ln>
                <a:solidFill>
                  <a:schemeClr val="bg1"/>
                </a:solidFill>
                <a:effectLst/>
                <a:latin typeface="Arial" panose="020B0604020202020204" pitchFamily="34" charset="0"/>
              </a:rPr>
              <a:t>akurat</a:t>
            </a:r>
            <a:r>
              <a:rPr kumimoji="0" lang="en-US" altLang="en-US" sz="1400" b="0" i="0" u="none" strike="noStrike" cap="none" normalizeH="0" baseline="0" dirty="0">
                <a:ln>
                  <a:noFill/>
                </a:ln>
                <a:solidFill>
                  <a:schemeClr val="bg1"/>
                </a:solidFill>
                <a:effectLst/>
                <a:latin typeface="Arial" panose="020B0604020202020204" pitchFamily="34" charset="0"/>
              </a:rPr>
              <a:t> di </a:t>
            </a:r>
            <a:r>
              <a:rPr kumimoji="0" lang="en-US" altLang="en-US" sz="1400" b="0" i="0" u="none" strike="noStrike" cap="none" normalizeH="0" baseline="0" dirty="0" err="1">
                <a:ln>
                  <a:noFill/>
                </a:ln>
                <a:solidFill>
                  <a:schemeClr val="bg1"/>
                </a:solidFill>
                <a:effectLst/>
                <a:latin typeface="Arial" panose="020B0604020202020204" pitchFamily="34" charset="0"/>
              </a:rPr>
              <a:t>lingkungan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klinis</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Pengayaan</a:t>
            </a:r>
            <a:r>
              <a:rPr kumimoji="0" lang="en-US" altLang="en-US" sz="1400" b="1" i="0" u="none" strike="noStrike" cap="none" normalizeH="0" baseline="0" dirty="0">
                <a:ln>
                  <a:noFill/>
                </a:ln>
                <a:solidFill>
                  <a:schemeClr val="bg1"/>
                </a:solidFill>
                <a:effectLst/>
                <a:latin typeface="Arial" panose="020B0604020202020204" pitchFamily="34" charset="0"/>
              </a:rPr>
              <a:t> Data</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err="1">
                <a:ln>
                  <a:noFill/>
                </a:ln>
                <a:solidFill>
                  <a:schemeClr val="bg1"/>
                </a:solidFill>
                <a:effectLst/>
                <a:latin typeface="Arial" panose="020B0604020202020204" pitchFamily="34" charset="0"/>
              </a:rPr>
              <a:t>Menambahkan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lebih</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banyak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fitur</a:t>
            </a:r>
            <a:r>
              <a:rPr kumimoji="0" lang="en-US" altLang="en-US" sz="1400" b="0" i="0" u="none" strike="noStrike" cap="none" normalizeH="0" baseline="0" dirty="0">
                <a:ln>
                  <a:noFill/>
                </a:ln>
                <a:solidFill>
                  <a:schemeClr val="bg1"/>
                </a:solidFill>
                <a:effectLst/>
                <a:latin typeface="Arial" panose="020B0604020202020204" pitchFamily="34" charset="0"/>
              </a:rPr>
              <a:t> data, </a:t>
            </a:r>
            <a:r>
              <a:rPr kumimoji="0" lang="en-US" altLang="en-US" sz="1400" b="0" i="0" u="none" strike="noStrike" cap="none" normalizeH="0" baseline="0" dirty="0" err="1">
                <a:ln>
                  <a:noFill/>
                </a:ln>
                <a:solidFill>
                  <a:schemeClr val="bg1"/>
                </a:solidFill>
                <a:effectLst/>
                <a:latin typeface="Arial" panose="020B0604020202020204" pitchFamily="34" charset="0"/>
              </a:rPr>
              <a:t>seperti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riwayat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kesehatan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pasien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riwayat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pengobatan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sebelumnya</a:t>
            </a:r>
            <a:r>
              <a:rPr kumimoji="0" lang="en-US" altLang="en-US" sz="1400" b="0" i="0" u="none" strike="noStrike" cap="none" normalizeH="0" baseline="0" dirty="0">
                <a:ln>
                  <a:noFill/>
                </a:ln>
                <a:solidFill>
                  <a:schemeClr val="bg1"/>
                </a:solidFill>
                <a:effectLst/>
                <a:latin typeface="Arial" panose="020B0604020202020204" pitchFamily="34" charset="0"/>
              </a:rPr>
              <a:t>, dan data </a:t>
            </a:r>
            <a:r>
              <a:rPr kumimoji="0" lang="en-US" altLang="en-US" sz="1400" b="0" i="0" u="none" strike="noStrike" cap="none" normalizeH="0" baseline="0" dirty="0" err="1">
                <a:ln>
                  <a:noFill/>
                </a:ln>
                <a:solidFill>
                  <a:schemeClr val="bg1"/>
                </a:solidFill>
                <a:effectLst/>
                <a:latin typeface="Arial" panose="020B0604020202020204" pitchFamily="34" charset="0"/>
              </a:rPr>
              <a:t>genetik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untuk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meningkatkan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akurasi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prediksi</a:t>
            </a:r>
            <a:r>
              <a:rPr kumimoji="0" lang="en-US" altLang="en-US" sz="1400" b="0" i="0" u="none" strike="noStrike" cap="none" normalizeH="0" baseline="0" dirty="0">
                <a:ln>
                  <a:noFill/>
                </a:ln>
                <a:solidFill>
                  <a:schemeClr val="bg1"/>
                </a:solidFill>
                <a:effectLst/>
                <a:latin typeface="Arial" panose="020B0604020202020204" pitchFamily="34" charset="0"/>
              </a:rPr>
              <a:t> dan </a:t>
            </a:r>
            <a:r>
              <a:rPr kumimoji="0" lang="en-US" altLang="en-US" sz="1400" b="0" i="0" u="none" strike="noStrike" cap="none" normalizeH="0" baseline="0" dirty="0" err="1">
                <a:ln>
                  <a:noFill/>
                </a:ln>
                <a:solidFill>
                  <a:schemeClr val="bg1"/>
                </a:solidFill>
                <a:effectLst/>
                <a:latin typeface="Arial" panose="020B0604020202020204" pitchFamily="34" charset="0"/>
              </a:rPr>
              <a:t>membuat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rekomendasi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lebih</a:t>
            </a:r>
            <a:r>
              <a:rPr kumimoji="0" lang="en-US" altLang="en-US" sz="1400" b="0" i="0" u="none" strike="noStrike" cap="none" normalizeH="0" baseline="0" dirty="0">
                <a:ln>
                  <a:noFill/>
                </a:ln>
                <a:solidFill>
                  <a:schemeClr val="bg1"/>
                </a:solidFill>
                <a:effectLst/>
                <a:latin typeface="Arial" panose="020B0604020202020204" pitchFamily="34" charset="0"/>
              </a:rPr>
              <a:t> personal.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Penyesuaian</a:t>
            </a:r>
            <a:r>
              <a:rPr kumimoji="0" lang="en-US" altLang="en-US" sz="1400" b="1" i="0" u="none" strike="noStrike" cap="none" normalizeH="0" baseline="0" dirty="0">
                <a:ln>
                  <a:noFill/>
                </a:ln>
                <a:solidFill>
                  <a:schemeClr val="bg1"/>
                </a:solidFill>
                <a:effectLst/>
                <a:latin typeface="Arial" panose="020B0604020202020204" pitchFamily="34" charset="0"/>
              </a:rPr>
              <a:t> Model </a:t>
            </a:r>
            <a:r>
              <a:rPr kumimoji="0" lang="en-US" altLang="en-US" sz="1400" b="1" i="0" u="none" strike="noStrike" cap="none" normalizeH="0" baseline="0" dirty="0" err="1">
                <a:ln>
                  <a:noFill/>
                </a:ln>
                <a:solidFill>
                  <a:schemeClr val="bg1"/>
                </a:solidFill>
                <a:effectLst/>
                <a:latin typeface="Arial" panose="020B0604020202020204" pitchFamily="34" charset="0"/>
              </a:rPr>
              <a:t>untuk</a:t>
            </a: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Multikelas</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err="1">
                <a:ln>
                  <a:noFill/>
                </a:ln>
                <a:solidFill>
                  <a:schemeClr val="bg1"/>
                </a:solidFill>
                <a:effectLst/>
                <a:latin typeface="Arial" panose="020B0604020202020204" pitchFamily="34" charset="0"/>
              </a:rPr>
              <a:t>Mengembangkan</a:t>
            </a:r>
            <a:r>
              <a:rPr kumimoji="0" lang="en-US" altLang="en-US" sz="1400" b="0" i="0" u="none" strike="noStrike" cap="none" normalizeH="0" baseline="0" dirty="0">
                <a:ln>
                  <a:noFill/>
                </a:ln>
                <a:solidFill>
                  <a:schemeClr val="bg1"/>
                </a:solidFill>
                <a:effectLst/>
                <a:latin typeface="Arial" panose="020B0604020202020204" pitchFamily="34" charset="0"/>
              </a:rPr>
              <a:t> model </a:t>
            </a:r>
            <a:r>
              <a:rPr kumimoji="0" lang="en-US" altLang="en-US" sz="1400" b="0" i="0" u="none" strike="noStrike" cap="none" normalizeH="0" baseline="0" dirty="0" err="1">
                <a:ln>
                  <a:noFill/>
                </a:ln>
                <a:solidFill>
                  <a:schemeClr val="bg1"/>
                </a:solidFill>
                <a:effectLst/>
                <a:latin typeface="Arial" panose="020B0604020202020204" pitchFamily="34" charset="0"/>
              </a:rPr>
              <a:t>untuk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memprediksi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beberapa</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jenis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terapi</a:t>
            </a:r>
            <a:r>
              <a:rPr kumimoji="0" lang="en-US" altLang="en-US" sz="1400" b="0" i="0" u="none" strike="noStrike" cap="none" normalizeH="0" baseline="0" dirty="0">
                <a:ln>
                  <a:noFill/>
                </a:ln>
                <a:solidFill>
                  <a:schemeClr val="bg1"/>
                </a:solidFill>
                <a:effectLst/>
                <a:latin typeface="Arial" panose="020B0604020202020204" pitchFamily="34" charset="0"/>
              </a:rPr>
              <a:t> dan sub-</a:t>
            </a:r>
            <a:r>
              <a:rPr kumimoji="0" lang="en-US" altLang="en-US" sz="1400" b="0" i="0" u="none" strike="noStrike" cap="none" normalizeH="0" baseline="0" dirty="0" err="1">
                <a:ln>
                  <a:noFill/>
                </a:ln>
                <a:solidFill>
                  <a:schemeClr val="bg1"/>
                </a:solidFill>
                <a:effectLst/>
                <a:latin typeface="Arial" panose="020B0604020202020204" pitchFamily="34" charset="0"/>
              </a:rPr>
              <a:t>terapi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sehingga</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tidak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terbatas</a:t>
            </a:r>
            <a:r>
              <a:rPr kumimoji="0" lang="en-US" altLang="en-US" sz="1400" b="0" i="0" u="none" strike="noStrike" cap="none" normalizeH="0" baseline="0" dirty="0">
                <a:ln>
                  <a:noFill/>
                </a:ln>
                <a:solidFill>
                  <a:schemeClr val="bg1"/>
                </a:solidFill>
                <a:effectLst/>
                <a:latin typeface="Arial" panose="020B0604020202020204" pitchFamily="34" charset="0"/>
              </a:rPr>
              <a:t> pada </a:t>
            </a:r>
            <a:r>
              <a:rPr kumimoji="0" lang="en-US" altLang="en-US" sz="1400" b="0" i="0" u="none" strike="noStrike" cap="none" normalizeH="0" baseline="0" dirty="0" err="1">
                <a:ln>
                  <a:noFill/>
                </a:ln>
                <a:solidFill>
                  <a:schemeClr val="bg1"/>
                </a:solidFill>
                <a:effectLst/>
                <a:latin typeface="Arial" panose="020B0604020202020204" pitchFamily="34" charset="0"/>
              </a:rPr>
              <a:t>pilihan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konservatif</a:t>
            </a:r>
            <a:r>
              <a:rPr kumimoji="0" lang="en-US" altLang="en-US" sz="1400" b="0" i="0" u="none" strike="noStrike" cap="none" normalizeH="0" baseline="0" dirty="0">
                <a:ln>
                  <a:noFill/>
                </a:ln>
                <a:solidFill>
                  <a:schemeClr val="bg1"/>
                </a:solidFill>
                <a:effectLst/>
                <a:latin typeface="Arial" panose="020B0604020202020204" pitchFamily="34" charset="0"/>
              </a:rPr>
              <a:t> vs. </a:t>
            </a:r>
            <a:r>
              <a:rPr kumimoji="0" lang="en-US" altLang="en-US" sz="1400" b="0" i="0" u="none" strike="noStrike" cap="none" normalizeH="0" baseline="0" dirty="0" err="1">
                <a:ln>
                  <a:noFill/>
                </a:ln>
                <a:solidFill>
                  <a:schemeClr val="bg1"/>
                </a:solidFill>
                <a:effectLst/>
                <a:latin typeface="Arial" panose="020B0604020202020204" pitchFamily="34" charset="0"/>
              </a:rPr>
              <a:t>agresif</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tetapi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mencakup</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opsi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pengobatan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lainnya</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Pelaporan dan </a:t>
            </a:r>
            <a:r>
              <a:rPr kumimoji="0" lang="en-US" altLang="en-US" sz="1400" b="1" i="0" u="none" strike="noStrike" cap="none" normalizeH="0" baseline="0" dirty="0" err="1">
                <a:ln>
                  <a:noFill/>
                </a:ln>
                <a:solidFill>
                  <a:schemeClr val="bg1"/>
                </a:solidFill>
                <a:effectLst/>
                <a:latin typeface="Arial" panose="020B0604020202020204" pitchFamily="34" charset="0"/>
              </a:rPr>
              <a:t>Visualisasi</a:t>
            </a: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Lanjutan</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err="1">
                <a:ln>
                  <a:noFill/>
                </a:ln>
                <a:solidFill>
                  <a:schemeClr val="bg1"/>
                </a:solidFill>
                <a:effectLst/>
                <a:latin typeface="Arial" panose="020B0604020202020204" pitchFamily="34" charset="0"/>
              </a:rPr>
              <a:t>Menyediakan</a:t>
            </a:r>
            <a:r>
              <a:rPr kumimoji="0" lang="en-US" altLang="en-US" sz="1400" b="0" i="0" u="none" strike="noStrike" cap="none" normalizeH="0" baseline="0" dirty="0">
                <a:ln>
                  <a:noFill/>
                </a:ln>
                <a:solidFill>
                  <a:schemeClr val="bg1"/>
                </a:solidFill>
                <a:effectLst/>
                <a:latin typeface="Arial" panose="020B0604020202020204" pitchFamily="34" charset="0"/>
              </a:rPr>
              <a:t> dashboard yang </a:t>
            </a:r>
            <a:r>
              <a:rPr kumimoji="0" lang="en-US" altLang="en-US" sz="1400" b="0" i="0" u="none" strike="noStrike" cap="none" normalizeH="0" baseline="0" dirty="0" err="1">
                <a:ln>
                  <a:noFill/>
                </a:ln>
                <a:solidFill>
                  <a:schemeClr val="bg1"/>
                </a:solidFill>
                <a:effectLst/>
                <a:latin typeface="Arial" panose="020B0604020202020204" pitchFamily="34" charset="0"/>
              </a:rPr>
              <a:t>lebih</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interaktif</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dengan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visualisasi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hasil</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prediksi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analisis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perbandingan</a:t>
            </a:r>
            <a:r>
              <a:rPr kumimoji="0" lang="en-US" altLang="en-US" sz="1400" b="0" i="0" u="none" strike="noStrike" cap="none" normalizeH="0" baseline="0" dirty="0">
                <a:ln>
                  <a:noFill/>
                </a:ln>
                <a:solidFill>
                  <a:schemeClr val="bg1"/>
                </a:solidFill>
                <a:effectLst/>
                <a:latin typeface="Arial" panose="020B0604020202020204" pitchFamily="34" charset="0"/>
              </a:rPr>
              <a:t>, dan </a:t>
            </a:r>
            <a:r>
              <a:rPr kumimoji="0" lang="en-US" altLang="en-US" sz="1400" b="0" i="0" u="none" strike="noStrike" cap="none" normalizeH="0" baseline="0" dirty="0" err="1">
                <a:ln>
                  <a:noFill/>
                </a:ln>
                <a:solidFill>
                  <a:schemeClr val="bg1"/>
                </a:solidFill>
                <a:effectLst/>
                <a:latin typeface="Arial" panose="020B0604020202020204" pitchFamily="34" charset="0"/>
              </a:rPr>
              <a:t>laporan</a:t>
            </a:r>
            <a:r>
              <a:rPr kumimoji="0" lang="en-US" altLang="en-US" sz="1400" b="0" i="0" u="none" strike="noStrike" cap="none" normalizeH="0" baseline="0" dirty="0">
                <a:ln>
                  <a:noFill/>
                </a:ln>
                <a:solidFill>
                  <a:schemeClr val="bg1"/>
                </a:solidFill>
                <a:effectLst/>
                <a:latin typeface="Arial" panose="020B0604020202020204" pitchFamily="34" charset="0"/>
              </a:rPr>
              <a:t> yang </a:t>
            </a:r>
            <a:r>
              <a:rPr kumimoji="0" lang="en-US" altLang="en-US" sz="1400" b="0" i="0" u="none" strike="noStrike" cap="none" normalizeH="0" baseline="0" dirty="0" err="1">
                <a:ln>
                  <a:noFill/>
                </a:ln>
                <a:solidFill>
                  <a:schemeClr val="bg1"/>
                </a:solidFill>
                <a:effectLst/>
                <a:latin typeface="Arial" panose="020B0604020202020204" pitchFamily="34" charset="0"/>
              </a:rPr>
              <a:t>dapat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diekspor</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untuk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membantu</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dokter</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dalam</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pengambilan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keputusan</a:t>
            </a:r>
            <a:r>
              <a:rPr kumimoji="0" lang="en-US" altLang="en-US" sz="1400" b="0" i="0" u="none" strike="noStrike" cap="none" normalizeH="0" baseline="0" dirty="0">
                <a:ln>
                  <a:noFill/>
                </a:ln>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4219381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725424" y="2335089"/>
            <a:ext cx="5522976" cy="927891"/>
          </a:xfrm>
        </p:spPr>
        <p:txBody>
          <a:bodyPr tIns="0" rIns="0">
            <a:noAutofit/>
          </a:bodyPr>
          <a:lstStyle/>
          <a:p>
            <a:r>
              <a:rPr lang="en-US" dirty="0"/>
              <a:t>Thank you</a:t>
            </a:r>
          </a:p>
        </p:txBody>
      </p:sp>
      <p:sp>
        <p:nvSpPr>
          <p:cNvPr id="8" name="Rectangle 1">
            <a:extLst>
              <a:ext uri="{FF2B5EF4-FFF2-40B4-BE49-F238E27FC236}">
                <a16:creationId xmlns:a16="http://schemas.microsoft.com/office/drawing/2014/main" id="{54DD3ABC-8506-4632-0365-A0C4E1CE729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9" name="Rectangle 2">
            <a:extLst>
              <a:ext uri="{FF2B5EF4-FFF2-40B4-BE49-F238E27FC236}">
                <a16:creationId xmlns:a16="http://schemas.microsoft.com/office/drawing/2014/main" id="{2F1E21F4-26ED-4FF3-F197-56FA55DF1AC3}"/>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Freeform 6">
            <a:extLst>
              <a:ext uri="{FF2B5EF4-FFF2-40B4-BE49-F238E27FC236}">
                <a16:creationId xmlns:a16="http://schemas.microsoft.com/office/drawing/2014/main" id="{CD90A6DA-85CE-7F23-837B-A26E839CFD63}"/>
              </a:ext>
            </a:extLst>
          </p:cNvPr>
          <p:cNvSpPr/>
          <p:nvPr/>
        </p:nvSpPr>
        <p:spPr>
          <a:xfrm>
            <a:off x="6501732" y="3374974"/>
            <a:ext cx="2792169" cy="1745915"/>
          </a:xfrm>
          <a:custGeom>
            <a:avLst/>
            <a:gdLst/>
            <a:ahLst/>
            <a:cxnLst/>
            <a:rect l="l" t="t" r="r" b="b"/>
            <a:pathLst>
              <a:path w="6198933" h="8994147">
                <a:moveTo>
                  <a:pt x="0" y="0"/>
                </a:moveTo>
                <a:lnTo>
                  <a:pt x="6198933" y="0"/>
                </a:lnTo>
                <a:lnTo>
                  <a:pt x="6198933" y="8994147"/>
                </a:lnTo>
                <a:lnTo>
                  <a:pt x="0" y="8994147"/>
                </a:lnTo>
                <a:lnTo>
                  <a:pt x="0" y="0"/>
                </a:lnTo>
                <a:close/>
              </a:path>
            </a:pathLst>
          </a:custGeom>
          <a:blipFill>
            <a:blip r:embed="rId2"/>
            <a:stretch>
              <a:fillRect l="-65378" r="-4892" b="-117000"/>
            </a:stretch>
          </a:blipFill>
        </p:spPr>
      </p:sp>
      <p:sp>
        <p:nvSpPr>
          <p:cNvPr id="12" name="Freeform 9">
            <a:extLst>
              <a:ext uri="{FF2B5EF4-FFF2-40B4-BE49-F238E27FC236}">
                <a16:creationId xmlns:a16="http://schemas.microsoft.com/office/drawing/2014/main" id="{8D50D965-65DE-5701-7959-B99AB1477E2B}"/>
              </a:ext>
            </a:extLst>
          </p:cNvPr>
          <p:cNvSpPr/>
          <p:nvPr/>
        </p:nvSpPr>
        <p:spPr>
          <a:xfrm>
            <a:off x="10075592" y="5112085"/>
            <a:ext cx="2116408" cy="1745915"/>
          </a:xfrm>
          <a:custGeom>
            <a:avLst/>
            <a:gdLst/>
            <a:ahLst/>
            <a:cxnLst/>
            <a:rect l="l" t="t" r="r" b="b"/>
            <a:pathLst>
              <a:path w="21401863" h="40313389">
                <a:moveTo>
                  <a:pt x="0" y="0"/>
                </a:moveTo>
                <a:lnTo>
                  <a:pt x="21401863" y="0"/>
                </a:lnTo>
                <a:lnTo>
                  <a:pt x="21401863" y="40313389"/>
                </a:lnTo>
                <a:lnTo>
                  <a:pt x="0" y="40313389"/>
                </a:lnTo>
                <a:lnTo>
                  <a:pt x="0" y="0"/>
                </a:lnTo>
                <a:close/>
              </a:path>
            </a:pathLst>
          </a:custGeom>
          <a:blipFill>
            <a:blip r:embed="rId3"/>
            <a:stretch>
              <a:fillRect l="-289767" t="-546087" r="-58277" b="-438180"/>
            </a:stretch>
          </a:blipFill>
        </p:spPr>
      </p:sp>
      <p:sp>
        <p:nvSpPr>
          <p:cNvPr id="13" name="Freeform 6">
            <a:extLst>
              <a:ext uri="{FF2B5EF4-FFF2-40B4-BE49-F238E27FC236}">
                <a16:creationId xmlns:a16="http://schemas.microsoft.com/office/drawing/2014/main" id="{6B54D02E-C286-D58C-6C8F-7316E11A4093}"/>
              </a:ext>
            </a:extLst>
          </p:cNvPr>
          <p:cNvSpPr/>
          <p:nvPr/>
        </p:nvSpPr>
        <p:spPr>
          <a:xfrm>
            <a:off x="8455501" y="1558979"/>
            <a:ext cx="2116408" cy="1867520"/>
          </a:xfrm>
          <a:custGeom>
            <a:avLst/>
            <a:gdLst/>
            <a:ahLst/>
            <a:cxnLst/>
            <a:rect l="l" t="t" r="r" b="b"/>
            <a:pathLst>
              <a:path w="10743385" h="11612985">
                <a:moveTo>
                  <a:pt x="0" y="0"/>
                </a:moveTo>
                <a:lnTo>
                  <a:pt x="10743385" y="0"/>
                </a:lnTo>
                <a:lnTo>
                  <a:pt x="10743385" y="11612986"/>
                </a:lnTo>
                <a:lnTo>
                  <a:pt x="0" y="11612986"/>
                </a:lnTo>
                <a:lnTo>
                  <a:pt x="0" y="0"/>
                </a:lnTo>
                <a:close/>
              </a:path>
            </a:pathLst>
          </a:custGeom>
          <a:blipFill>
            <a:blip r:embed="rId4"/>
            <a:stretch>
              <a:fillRect l="-73452" t="-81648" r="-126023" b="-226357"/>
            </a:stretch>
          </a:blipFill>
        </p:spPr>
      </p:sp>
      <p:sp>
        <p:nvSpPr>
          <p:cNvPr id="15" name="TextBox 14">
            <a:extLst>
              <a:ext uri="{FF2B5EF4-FFF2-40B4-BE49-F238E27FC236}">
                <a16:creationId xmlns:a16="http://schemas.microsoft.com/office/drawing/2014/main" id="{FD6431DE-555C-C5EC-B24A-2013CF59159F}"/>
              </a:ext>
            </a:extLst>
          </p:cNvPr>
          <p:cNvSpPr txBox="1"/>
          <p:nvPr/>
        </p:nvSpPr>
        <p:spPr>
          <a:xfrm>
            <a:off x="444560" y="3426499"/>
            <a:ext cx="6093500" cy="646331"/>
          </a:xfrm>
          <a:prstGeom prst="rect">
            <a:avLst/>
          </a:prstGeom>
          <a:noFill/>
        </p:spPr>
        <p:txBody>
          <a:bodyPr wrap="square">
            <a:spAutoFit/>
          </a:bodyPr>
          <a:lstStyle/>
          <a:p>
            <a:pPr algn="ctr"/>
            <a:r>
              <a:rPr lang="en-US" b="1" dirty="0"/>
              <a:t>"Healthier Lives, Brighter Futures: AI-Powered Solutions in Indonesia’s Fight Against Cancer."</a:t>
            </a:r>
            <a:endParaRPr lang="en-US" dirty="0"/>
          </a:p>
        </p:txBody>
      </p:sp>
      <p:sp>
        <p:nvSpPr>
          <p:cNvPr id="21" name="TextBox 20">
            <a:extLst>
              <a:ext uri="{FF2B5EF4-FFF2-40B4-BE49-F238E27FC236}">
                <a16:creationId xmlns:a16="http://schemas.microsoft.com/office/drawing/2014/main" id="{9F325D4D-B8AB-05D0-FCA0-3203F7A5F093}"/>
              </a:ext>
            </a:extLst>
          </p:cNvPr>
          <p:cNvSpPr txBox="1"/>
          <p:nvPr/>
        </p:nvSpPr>
        <p:spPr>
          <a:xfrm>
            <a:off x="444560" y="4373799"/>
            <a:ext cx="6093500" cy="1477328"/>
          </a:xfrm>
          <a:prstGeom prst="rect">
            <a:avLst/>
          </a:prstGeom>
          <a:noFill/>
        </p:spPr>
        <p:txBody>
          <a:bodyPr wrap="square">
            <a:spAutoFit/>
          </a:bodyPr>
          <a:lstStyle/>
          <a:p>
            <a:pPr algn="ctr"/>
            <a:r>
              <a:rPr lang="en-US" b="1" dirty="0">
                <a:solidFill>
                  <a:schemeClr val="bg1"/>
                </a:solidFill>
              </a:rPr>
              <a:t>INGENIUM</a:t>
            </a:r>
          </a:p>
          <a:p>
            <a:pPr algn="ctr"/>
            <a:endParaRPr lang="en-US" b="1" dirty="0"/>
          </a:p>
          <a:p>
            <a:pPr algn="ctr"/>
            <a:r>
              <a:rPr lang="en-US" b="1" dirty="0"/>
              <a:t>YUDHITIA MUSTIKA SARI</a:t>
            </a:r>
          </a:p>
          <a:p>
            <a:pPr algn="ctr"/>
            <a:r>
              <a:rPr lang="en-US" b="1" dirty="0"/>
              <a:t>YUTI DEWITA ARIMBI</a:t>
            </a:r>
          </a:p>
          <a:p>
            <a:pPr algn="ctr"/>
            <a:r>
              <a:rPr lang="en-US" b="1" dirty="0"/>
              <a:t>PRITA EKASARI</a:t>
            </a:r>
            <a:endParaRPr lang="en-US" dirty="0"/>
          </a:p>
        </p:txBody>
      </p:sp>
    </p:spTree>
    <p:extLst>
      <p:ext uri="{BB962C8B-B14F-4D97-AF65-F5344CB8AC3E}">
        <p14:creationId xmlns:p14="http://schemas.microsoft.com/office/powerpoint/2010/main" val="246212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BE4AA9-5E75-19D4-3B91-D7BD66A66F39}"/>
              </a:ext>
            </a:extLst>
          </p:cNvPr>
          <p:cNvSpPr>
            <a:spLocks noGrp="1"/>
          </p:cNvSpPr>
          <p:nvPr>
            <p:ph type="title"/>
          </p:nvPr>
        </p:nvSpPr>
        <p:spPr/>
        <p:txBody>
          <a:bodyPr/>
          <a:lstStyle/>
          <a:p>
            <a:r>
              <a:rPr lang="en-US" dirty="0"/>
              <a:t>Full Source Code</a:t>
            </a:r>
            <a:endParaRPr lang="en-ID" dirty="0"/>
          </a:p>
        </p:txBody>
      </p:sp>
      <p:sp>
        <p:nvSpPr>
          <p:cNvPr id="6" name="Subtitle 5">
            <a:extLst>
              <a:ext uri="{FF2B5EF4-FFF2-40B4-BE49-F238E27FC236}">
                <a16:creationId xmlns:a16="http://schemas.microsoft.com/office/drawing/2014/main" id="{237EA6EC-8D23-1EA3-782A-B6C61B596059}"/>
              </a:ext>
            </a:extLst>
          </p:cNvPr>
          <p:cNvSpPr>
            <a:spLocks noGrp="1"/>
          </p:cNvSpPr>
          <p:nvPr>
            <p:ph type="subTitle" idx="1"/>
          </p:nvPr>
        </p:nvSpPr>
        <p:spPr/>
        <p:txBody>
          <a:bodyPr>
            <a:normAutofit fontScale="70000" lnSpcReduction="20000"/>
          </a:bodyPr>
          <a:lstStyle/>
          <a:p>
            <a:r>
              <a:rPr lang="en-ID" dirty="0">
                <a:hlinkClick r:id="rId2">
                  <a:extLst>
                    <a:ext uri="{A12FA001-AC4F-418D-AE19-62706E023703}">
                      <ahyp:hlinkClr xmlns:ahyp="http://schemas.microsoft.com/office/drawing/2018/hyperlinkcolor" val="tx"/>
                    </a:ext>
                  </a:extLst>
                </a:hlinkClick>
              </a:rPr>
              <a:t>https://drive.google.com/drive/folders/1qNcQGmES9U3AHZwzgVsW_L0S2dIK3v8f?usp=sharing</a:t>
            </a:r>
            <a:endParaRPr lang="en-ID" dirty="0"/>
          </a:p>
        </p:txBody>
      </p:sp>
      <p:sp>
        <p:nvSpPr>
          <p:cNvPr id="7" name="Arrow: Down 6">
            <a:extLst>
              <a:ext uri="{FF2B5EF4-FFF2-40B4-BE49-F238E27FC236}">
                <a16:creationId xmlns:a16="http://schemas.microsoft.com/office/drawing/2014/main" id="{17914657-38D8-6AC4-D9D1-3BA6BEE96D56}"/>
              </a:ext>
            </a:extLst>
          </p:cNvPr>
          <p:cNvSpPr/>
          <p:nvPr/>
        </p:nvSpPr>
        <p:spPr>
          <a:xfrm rot="2944795">
            <a:off x="5506113" y="1090976"/>
            <a:ext cx="2553325" cy="4676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175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7443216" y="1600200"/>
            <a:ext cx="3931920" cy="2468880"/>
          </a:xfrm>
        </p:spPr>
        <p:txBody>
          <a:bodyPr tIns="0" rIns="0" bIns="0">
            <a:noAutofit/>
          </a:bodyPr>
          <a:lstStyle/>
          <a:p>
            <a:r>
              <a:rPr lang="en-US" dirty="0"/>
              <a:t>Repository</a:t>
            </a:r>
          </a:p>
        </p:txBody>
      </p:sp>
      <p:sp>
        <p:nvSpPr>
          <p:cNvPr id="3" name="Content Placeholder 2">
            <a:extLst>
              <a:ext uri="{FF2B5EF4-FFF2-40B4-BE49-F238E27FC236}">
                <a16:creationId xmlns:a16="http://schemas.microsoft.com/office/drawing/2014/main" id="{D633D4FE-F554-41E3-B768-8EE98FC1E996}"/>
              </a:ext>
            </a:extLst>
          </p:cNvPr>
          <p:cNvSpPr>
            <a:spLocks noGrp="1"/>
          </p:cNvSpPr>
          <p:nvPr>
            <p:ph idx="1"/>
          </p:nvPr>
        </p:nvSpPr>
        <p:spPr>
          <a:xfrm>
            <a:off x="7442200" y="4206240"/>
            <a:ext cx="3931920" cy="1828800"/>
          </a:xfrm>
        </p:spPr>
        <p:txBody>
          <a:bodyPr vert="horz" lIns="0" tIns="0" rIns="0" bIns="0" numCol="1" rtlCol="0" anchor="t">
            <a:normAutofit fontScale="92500" lnSpcReduction="10000"/>
          </a:bodyPr>
          <a:lstStyle/>
          <a:p>
            <a:r>
              <a:rPr lang="en-US" sz="2800" dirty="0" err="1">
                <a:latin typeface="Aharoni" panose="020B0604020202020204" pitchFamily="2" charset="-79"/>
                <a:cs typeface="Aharoni" panose="020B0604020202020204" pitchFamily="2" charset="-79"/>
              </a:rPr>
              <a:t>DQNbase</a:t>
            </a:r>
            <a:endParaRPr lang="en-US" sz="2800" dirty="0">
              <a:latin typeface="Aharoni" panose="020B0604020202020204" pitchFamily="2" charset="-79"/>
              <a:cs typeface="Aharoni" panose="020B0604020202020204" pitchFamily="2" charset="-79"/>
            </a:endParaRPr>
          </a:p>
          <a:p>
            <a:r>
              <a:rPr lang="en-US" sz="2800" dirty="0">
                <a:latin typeface="Aharoni" panose="020B0604020202020204" pitchFamily="2" charset="-79"/>
                <a:cs typeface="Aharoni" panose="020B0604020202020204" pitchFamily="2" charset="-79"/>
              </a:rPr>
              <a:t>app</a:t>
            </a:r>
          </a:p>
          <a:p>
            <a:r>
              <a:rPr lang="en-US" sz="2800" dirty="0">
                <a:latin typeface="Aharoni" panose="020B0604020202020204" pitchFamily="2" charset="-79"/>
                <a:cs typeface="Aharoni" panose="020B0604020202020204" pitchFamily="2" charset="-79"/>
              </a:rPr>
              <a:t>Voila</a:t>
            </a:r>
          </a:p>
          <a:p>
            <a:r>
              <a:rPr lang="en-US" sz="2800" dirty="0">
                <a:latin typeface="Aharoni" panose="020B0604020202020204" pitchFamily="2" charset="-79"/>
                <a:cs typeface="Aharoni" panose="020B0604020202020204" pitchFamily="2" charset="-79"/>
              </a:rPr>
              <a:t>Index.html</a:t>
            </a:r>
          </a:p>
        </p:txBody>
      </p:sp>
      <p:pic>
        <p:nvPicPr>
          <p:cNvPr id="1028" name="Picture 4" descr="AI-Powered Risk Adjustment Software | ForeSee Medical">
            <a:extLst>
              <a:ext uri="{FF2B5EF4-FFF2-40B4-BE49-F238E27FC236}">
                <a16:creationId xmlns:a16="http://schemas.microsoft.com/office/drawing/2014/main" id="{AD2D9EEB-A12C-F08A-2320-757180B30A24}"/>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2030" t="1064" r="1932" b="-106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1097279" y="1840042"/>
            <a:ext cx="5029200" cy="868680"/>
          </a:xfrm>
          <a:noFill/>
        </p:spPr>
        <p:txBody>
          <a:bodyPr lIns="0" tIns="0" rIns="0" bIns="0">
            <a:noAutofit/>
          </a:bodyPr>
          <a:lstStyle/>
          <a:p>
            <a:r>
              <a:rPr lang="en-US" dirty="0" err="1"/>
              <a:t>DQNbase</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1097279" y="2971800"/>
            <a:ext cx="10475127" cy="457200"/>
          </a:xfrm>
          <a:noFill/>
        </p:spPr>
        <p:txBody>
          <a:bodyPr lIns="0" tIns="91440" rIns="0" bIns="0">
            <a:noAutofit/>
          </a:bodyPr>
          <a:lstStyle/>
          <a:p>
            <a:pPr algn="l"/>
            <a:r>
              <a:rPr lang="en-ID" i="0" dirty="0" err="1">
                <a:effectLst/>
                <a:latin typeface="Arial" panose="020B0604020202020204" pitchFamily="34" charset="0"/>
                <a:cs typeface="Arial" panose="020B0604020202020204" pitchFamily="34" charset="0"/>
              </a:rPr>
              <a:t>Tujuan</a:t>
            </a:r>
            <a:endParaRPr lang="en-ID"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D" i="0" dirty="0" err="1">
                <a:effectLst/>
                <a:latin typeface="Arial" panose="020B0604020202020204" pitchFamily="34" charset="0"/>
                <a:cs typeface="Arial" panose="020B0604020202020204" pitchFamily="34" charset="0"/>
              </a:rPr>
              <a:t>Membangun</a:t>
            </a:r>
            <a:r>
              <a:rPr lang="en-ID" i="0" dirty="0">
                <a:effectLst/>
                <a:latin typeface="Arial" panose="020B0604020202020204" pitchFamily="34" charset="0"/>
                <a:cs typeface="Arial" panose="020B0604020202020204" pitchFamily="34" charset="0"/>
              </a:rPr>
              <a:t> Model: </a:t>
            </a:r>
            <a:r>
              <a:rPr lang="en-ID" i="0" dirty="0" err="1">
                <a:effectLst/>
                <a:latin typeface="Arial" panose="020B0604020202020204" pitchFamily="34" charset="0"/>
                <a:cs typeface="Arial" panose="020B0604020202020204" pitchFamily="34" charset="0"/>
              </a:rPr>
              <a:t>Mengembangkan</a:t>
            </a:r>
            <a:r>
              <a:rPr lang="en-ID" i="0" dirty="0">
                <a:effectLst/>
                <a:latin typeface="Arial" panose="020B0604020202020204" pitchFamily="34" charset="0"/>
                <a:cs typeface="Arial" panose="020B0604020202020204" pitchFamily="34" charset="0"/>
              </a:rPr>
              <a:t> model yang </a:t>
            </a:r>
            <a:r>
              <a:rPr lang="en-ID" i="0" dirty="0" err="1">
                <a:effectLst/>
                <a:latin typeface="Arial" panose="020B0604020202020204" pitchFamily="34" charset="0"/>
                <a:cs typeface="Arial" panose="020B0604020202020204" pitchFamily="34" charset="0"/>
              </a:rPr>
              <a:t>dapat</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merekomendasikan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jenis</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terapi</a:t>
            </a:r>
            <a:r>
              <a:rPr lang="en-ID" i="0" dirty="0">
                <a:effectLst/>
                <a:latin typeface="Arial" panose="020B0604020202020204" pitchFamily="34" charset="0"/>
                <a:cs typeface="Arial" panose="020B0604020202020204" pitchFamily="34" charset="0"/>
              </a:rPr>
              <a:t> yang paling </a:t>
            </a:r>
            <a:r>
              <a:rPr lang="en-ID" i="0" dirty="0" err="1">
                <a:effectLst/>
                <a:latin typeface="Arial" panose="020B0604020202020204" pitchFamily="34" charset="0"/>
                <a:cs typeface="Arial" panose="020B0604020202020204" pitchFamily="34" charset="0"/>
              </a:rPr>
              <a:t>efektif</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untuk</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pasien</a:t>
            </a:r>
            <a:r>
              <a:rPr lang="en-ID" i="0" dirty="0">
                <a:effectLst/>
                <a:latin typeface="Arial" panose="020B0604020202020204" pitchFamily="34" charset="0"/>
                <a:cs typeface="Arial" panose="020B0604020202020204" pitchFamily="34" charset="0"/>
              </a:rPr>
              <a:t> HCC </a:t>
            </a:r>
            <a:r>
              <a:rPr lang="en-ID" i="0" dirty="0" err="1">
                <a:effectLst/>
                <a:latin typeface="Arial" panose="020B0604020202020204" pitchFamily="34" charset="0"/>
                <a:cs typeface="Arial" panose="020B0604020202020204" pitchFamily="34" charset="0"/>
              </a:rPr>
              <a:t>menggunakan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teknik</a:t>
            </a:r>
            <a:r>
              <a:rPr lang="en-ID" i="0" dirty="0">
                <a:effectLst/>
                <a:latin typeface="Arial" panose="020B0604020202020204" pitchFamily="34" charset="0"/>
                <a:cs typeface="Arial" panose="020B0604020202020204" pitchFamily="34" charset="0"/>
              </a:rPr>
              <a:t> reinforcement learning.</a:t>
            </a:r>
          </a:p>
          <a:p>
            <a:pPr algn="l">
              <a:buFont typeface="Arial" panose="020B0604020202020204" pitchFamily="34" charset="0"/>
              <a:buChar char="•"/>
            </a:pPr>
            <a:r>
              <a:rPr lang="en-ID" i="0" dirty="0" err="1">
                <a:effectLst/>
                <a:latin typeface="Arial" panose="020B0604020202020204" pitchFamily="34" charset="0"/>
                <a:cs typeface="Arial" panose="020B0604020202020204" pitchFamily="34" charset="0"/>
              </a:rPr>
              <a:t>Personalisasi</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Terapi</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Meningkatkan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hasil</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pengobatan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dengan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menyesuaikan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terapi</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berdasarkan</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karakteristik</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pasien</a:t>
            </a:r>
            <a:r>
              <a:rPr lang="en-ID" i="0" dirty="0">
                <a:effectLst/>
                <a:latin typeface="Arial" panose="020B0604020202020204" pitchFamily="34" charset="0"/>
                <a:cs typeface="Arial" panose="020B0604020202020204" pitchFamily="34" charset="0"/>
              </a:rPr>
              <a:t> dan </a:t>
            </a:r>
            <a:r>
              <a:rPr lang="en-ID" i="0" dirty="0" err="1">
                <a:effectLst/>
                <a:latin typeface="Arial" panose="020B0604020202020204" pitchFamily="34" charset="0"/>
                <a:cs typeface="Arial" panose="020B0604020202020204" pitchFamily="34" charset="0"/>
              </a:rPr>
              <a:t>respons</a:t>
            </a:r>
            <a:r>
              <a:rPr lang="en-ID" i="0" dirty="0">
                <a:effectLst/>
                <a:latin typeface="Arial" panose="020B0604020202020204" pitchFamily="34" charset="0"/>
                <a:cs typeface="Arial" panose="020B0604020202020204" pitchFamily="34" charset="0"/>
              </a:rPr>
              <a:t> </a:t>
            </a:r>
            <a:r>
              <a:rPr lang="en-ID" i="0" dirty="0" err="1">
                <a:effectLst/>
                <a:latin typeface="Arial" panose="020B0604020202020204" pitchFamily="34" charset="0"/>
                <a:cs typeface="Arial" panose="020B0604020202020204" pitchFamily="34" charset="0"/>
              </a:rPr>
              <a:t>sebelumnya</a:t>
            </a:r>
            <a:r>
              <a:rPr lang="en-ID"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3519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97280" y="3054995"/>
            <a:ext cx="4645152" cy="3566160"/>
          </a:xfrm>
          <a:noFill/>
        </p:spPr>
        <p:txBody>
          <a:bodyPr lIns="0" tIns="0" rIns="0" bIns="0" anchor="t" anchorCtr="0">
            <a:noAutofit/>
          </a:bodyPr>
          <a:lstStyle/>
          <a:p>
            <a:r>
              <a:rPr lang="en-US" dirty="0" err="1"/>
              <a:t>Metodologi</a:t>
            </a:r>
            <a:endParaRPr lang="en-US" dirty="0"/>
          </a:p>
        </p:txBody>
      </p:sp>
      <p:sp>
        <p:nvSpPr>
          <p:cNvPr id="6" name="Rectangle 3">
            <a:extLst>
              <a:ext uri="{FF2B5EF4-FFF2-40B4-BE49-F238E27FC236}">
                <a16:creationId xmlns:a16="http://schemas.microsoft.com/office/drawing/2014/main" id="{A1D5C9D5-FAE7-9463-C221-23120EA39CE6}"/>
              </a:ext>
            </a:extLst>
          </p:cNvPr>
          <p:cNvSpPr>
            <a:spLocks noGrp="1" noChangeArrowheads="1"/>
          </p:cNvSpPr>
          <p:nvPr>
            <p:ph sz="quarter" idx="10"/>
          </p:nvPr>
        </p:nvSpPr>
        <p:spPr bwMode="auto">
          <a:xfrm>
            <a:off x="5742432" y="-354027"/>
            <a:ext cx="6240905" cy="721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600" b="1" i="0" u="none" strike="noStrike" cap="none" normalizeH="0" baseline="0" dirty="0" err="1">
                <a:ln>
                  <a:noFill/>
                </a:ln>
                <a:effectLst/>
                <a:latin typeface="Arial" panose="020B0604020202020204" pitchFamily="34" charset="0"/>
                <a:ea typeface="__Inter_d65c78"/>
              </a:rPr>
              <a:t>Pengumpulan</a:t>
            </a:r>
            <a:r>
              <a:rPr kumimoji="0" lang="en-US" altLang="en-US" sz="1600" b="1" i="0" u="none" strike="noStrike" cap="none" normalizeH="0" baseline="0" dirty="0">
                <a:ln>
                  <a:noFill/>
                </a:ln>
                <a:effectLst/>
                <a:latin typeface="Arial" panose="020B0604020202020204" pitchFamily="34" charset="0"/>
                <a:ea typeface="__Inter_d65c78"/>
              </a:rPr>
              <a:t> Data</a:t>
            </a:r>
            <a:r>
              <a:rPr kumimoji="0" lang="en-US" altLang="en-US" sz="1600" i="0" u="none" strike="noStrike" cap="none" normalizeH="0" baseline="0" dirty="0">
                <a:ln>
                  <a:noFill/>
                </a:ln>
                <a:effectLst/>
                <a:latin typeface="Arial" panose="020B0604020202020204" pitchFamily="34" charset="0"/>
                <a:ea typeface="__Inter_d65c78"/>
              </a:rPr>
              <a:t>: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i="0" u="none" strike="noStrike" cap="none" normalizeH="0" baseline="0" dirty="0" err="1">
                <a:ln>
                  <a:noFill/>
                </a:ln>
                <a:effectLst/>
                <a:latin typeface="Arial" panose="020B0604020202020204" pitchFamily="34" charset="0"/>
                <a:ea typeface="__Inter_d65c78"/>
              </a:rPr>
              <a:t>Menggunakan</a:t>
            </a:r>
            <a:r>
              <a:rPr kumimoji="0" lang="en-US" altLang="en-US" sz="1600" i="0" u="none" strike="noStrike" cap="none" normalizeH="0" baseline="0" dirty="0">
                <a:ln>
                  <a:noFill/>
                </a:ln>
                <a:effectLst/>
                <a:latin typeface="Arial" panose="020B0604020202020204" pitchFamily="34" charset="0"/>
                <a:ea typeface="__Inter_d65c78"/>
              </a:rPr>
              <a:t> dataset yang </a:t>
            </a:r>
            <a:r>
              <a:rPr kumimoji="0" lang="en-US" altLang="en-US" sz="1600" i="0" u="none" strike="noStrike" cap="none" normalizeH="0" baseline="0" dirty="0" err="1">
                <a:ln>
                  <a:noFill/>
                </a:ln>
                <a:effectLst/>
                <a:latin typeface="Arial" panose="020B0604020202020204" pitchFamily="34" charset="0"/>
                <a:ea typeface="__Inter_d65c78"/>
              </a:rPr>
              <a:t>berisi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informasi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tentang</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pasien</a:t>
            </a:r>
            <a:r>
              <a:rPr kumimoji="0" lang="en-US" altLang="en-US" sz="1600" i="0" u="none" strike="noStrike" cap="none" normalizeH="0" baseline="0" dirty="0">
                <a:ln>
                  <a:noFill/>
                </a:ln>
                <a:effectLst/>
                <a:latin typeface="Arial" panose="020B0604020202020204" pitchFamily="34" charset="0"/>
                <a:ea typeface="__Inter_d65c78"/>
              </a:rPr>
              <a:t> HCC dan </a:t>
            </a:r>
            <a:r>
              <a:rPr kumimoji="0" lang="en-US" altLang="en-US" sz="1600" i="0" u="none" strike="noStrike" cap="none" normalizeH="0" baseline="0" dirty="0" err="1">
                <a:ln>
                  <a:noFill/>
                </a:ln>
                <a:effectLst/>
                <a:latin typeface="Arial" panose="020B0604020202020204" pitchFamily="34" charset="0"/>
                <a:ea typeface="__Inter_d65c78"/>
              </a:rPr>
              <a:t>hasil</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terapi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mereka</a:t>
            </a:r>
            <a:r>
              <a:rPr kumimoji="0" lang="en-US" altLang="en-US" sz="1600" i="0" u="none" strike="noStrike" cap="none" normalizeH="0" baseline="0" dirty="0">
                <a:ln>
                  <a:noFill/>
                </a:ln>
                <a:effectLst/>
                <a:latin typeface="Arial" panose="020B0604020202020204" pitchFamily="34" charset="0"/>
                <a:ea typeface="__Inter_d65c78"/>
              </a:rPr>
              <a:t>.</a:t>
            </a:r>
            <a:endParaRPr lang="en-US" altLang="en-US" sz="1600" dirty="0">
              <a:latin typeface="Arial" panose="020B0604020202020204" pitchFamily="34" charset="0"/>
              <a:ea typeface="__Inter_d65c78"/>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i="0" u="none" strike="noStrike" cap="none" normalizeH="0" baseline="0" dirty="0">
                <a:ln>
                  <a:noFill/>
                </a:ln>
                <a:effectLst/>
                <a:latin typeface="Arial" panose="020B0604020202020204" pitchFamily="34" charset="0"/>
                <a:ea typeface="__Inter_d65c78"/>
              </a:rPr>
              <a:t>Kolom Target: </a:t>
            </a:r>
            <a:r>
              <a:rPr kumimoji="0" lang="en-US" altLang="en-US" sz="1600" i="0" u="none" strike="noStrike" cap="none" normalizeH="0" baseline="0" dirty="0" err="1">
                <a:ln>
                  <a:noFill/>
                </a:ln>
                <a:effectLst/>
                <a:latin typeface="Courier New" panose="02070309020205020404" pitchFamily="49" charset="0"/>
                <a:ea typeface="ui-monospace"/>
                <a:cs typeface="Courier New" panose="02070309020205020404" pitchFamily="49" charset="0"/>
              </a:rPr>
              <a:t>treatment_success</a:t>
            </a:r>
            <a:r>
              <a:rPr kumimoji="0" lang="en-US" altLang="en-US" sz="1600" i="0" u="none" strike="noStrike" cap="none" normalizeH="0" baseline="0" dirty="0">
                <a:ln>
                  <a:noFill/>
                </a:ln>
                <a:effectLst/>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untuk</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menilai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keberhasilan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terapi</a:t>
            </a:r>
            <a:endParaRPr kumimoji="0" lang="en-US" altLang="en-US" sz="1600" i="0" u="none" strike="noStrike" cap="none" normalizeH="0" baseline="0" dirty="0">
              <a:ln>
                <a:noFill/>
              </a:ln>
              <a:effectLst/>
              <a:latin typeface="Arial" panose="020B0604020202020204" pitchFamily="34" charset="0"/>
              <a:ea typeface="__Inter_d65c78"/>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endParaRPr kumimoji="0" lang="en-US" altLang="en-US" sz="1600" b="1" i="0" u="none" strike="noStrike" cap="none" normalizeH="0" baseline="0" dirty="0">
              <a:ln>
                <a:noFill/>
              </a:ln>
              <a:effectLst/>
              <a:latin typeface="Arial" panose="020B0604020202020204" pitchFamily="34" charset="0"/>
              <a:ea typeface="__Inter_d65c78"/>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1" i="0" u="none" strike="noStrike" cap="none" normalizeH="0" baseline="0" dirty="0">
                <a:ln>
                  <a:noFill/>
                </a:ln>
                <a:effectLst/>
                <a:latin typeface="Arial" panose="020B0604020202020204" pitchFamily="34" charset="0"/>
                <a:ea typeface="__Inter_d65c78"/>
              </a:rPr>
              <a:t>Preprocessing Data:</a:t>
            </a:r>
          </a:p>
          <a:p>
            <a:pPr marR="0" lvl="0" algn="l"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err="1">
                <a:ln>
                  <a:noFill/>
                </a:ln>
                <a:effectLst/>
                <a:latin typeface="Arial" panose="020B0604020202020204" pitchFamily="34" charset="0"/>
                <a:ea typeface="__Inter_d65c78"/>
              </a:rPr>
              <a:t>Memisahkan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fitur</a:t>
            </a:r>
            <a:r>
              <a:rPr kumimoji="0" lang="en-US" altLang="en-US" sz="1600" i="0" u="none" strike="noStrike" cap="none" normalizeH="0" baseline="0" dirty="0">
                <a:ln>
                  <a:noFill/>
                </a:ln>
                <a:effectLst/>
                <a:latin typeface="Arial" panose="020B0604020202020204" pitchFamily="34" charset="0"/>
                <a:ea typeface="__Inter_d65c78"/>
              </a:rPr>
              <a:t> dan target.</a:t>
            </a:r>
          </a:p>
          <a:p>
            <a:pPr marR="0" lvl="0" algn="l"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err="1">
                <a:ln>
                  <a:noFill/>
                </a:ln>
                <a:effectLst/>
                <a:latin typeface="Arial" panose="020B0604020202020204" pitchFamily="34" charset="0"/>
                <a:ea typeface="__Inter_d65c78"/>
              </a:rPr>
              <a:t>Normalisasi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fitur</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menggunakan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Unicode MS"/>
                <a:ea typeface="ui-monospace"/>
              </a:rPr>
              <a:t>StandardScaler</a:t>
            </a:r>
            <a:r>
              <a:rPr kumimoji="0" lang="en-US" altLang="en-US" sz="1600" i="0" u="none" strike="noStrike" cap="none" normalizeH="0" baseline="0" dirty="0">
                <a:ln>
                  <a:noFill/>
                </a:ln>
                <a:effectLst/>
                <a:ea typeface="__Inter_d65c78"/>
              </a:rPr>
              <a:t>.</a:t>
            </a:r>
            <a:endParaRPr lang="en-US" altLang="en-US" sz="1600" dirty="0">
              <a:latin typeface="Arial" panose="020B0604020202020204" pitchFamily="34" charset="0"/>
              <a:ea typeface="__Inter_d65c78"/>
            </a:endParaRPr>
          </a:p>
          <a:p>
            <a:pPr marR="0" lvl="0" algn="l"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err="1">
                <a:ln>
                  <a:noFill/>
                </a:ln>
                <a:effectLst/>
                <a:latin typeface="Arial" panose="020B0604020202020204" pitchFamily="34" charset="0"/>
                <a:ea typeface="__Inter_d65c78"/>
              </a:rPr>
              <a:t>Pembagian</a:t>
            </a:r>
            <a:r>
              <a:rPr kumimoji="0" lang="en-US" altLang="en-US" sz="1600" i="0" u="none" strike="noStrike" cap="none" normalizeH="0" baseline="0" dirty="0">
                <a:ln>
                  <a:noFill/>
                </a:ln>
                <a:effectLst/>
                <a:latin typeface="Arial" panose="020B0604020202020204" pitchFamily="34" charset="0"/>
                <a:ea typeface="__Inter_d65c78"/>
              </a:rPr>
              <a:t> data </a:t>
            </a:r>
            <a:r>
              <a:rPr kumimoji="0" lang="en-US" altLang="en-US" sz="1600" i="0" u="none" strike="noStrike" cap="none" normalizeH="0" baseline="0" dirty="0" err="1">
                <a:ln>
                  <a:noFill/>
                </a:ln>
                <a:effectLst/>
                <a:latin typeface="Arial" panose="020B0604020202020204" pitchFamily="34" charset="0"/>
                <a:ea typeface="__Inter_d65c78"/>
              </a:rPr>
              <a:t>menjadi</a:t>
            </a:r>
            <a:r>
              <a:rPr kumimoji="0" lang="en-US" altLang="en-US" sz="1600" i="0" u="none" strike="noStrike" cap="none" normalizeH="0" baseline="0" dirty="0">
                <a:ln>
                  <a:noFill/>
                </a:ln>
                <a:effectLst/>
                <a:latin typeface="Arial" panose="020B0604020202020204" pitchFamily="34" charset="0"/>
                <a:ea typeface="__Inter_d65c78"/>
              </a:rPr>
              <a:t> data </a:t>
            </a:r>
            <a:r>
              <a:rPr kumimoji="0" lang="en-US" altLang="en-US" sz="1600" i="0" u="none" strike="noStrike" cap="none" normalizeH="0" baseline="0" dirty="0" err="1">
                <a:ln>
                  <a:noFill/>
                </a:ln>
                <a:effectLst/>
                <a:latin typeface="Arial" panose="020B0604020202020204" pitchFamily="34" charset="0"/>
                <a:ea typeface="__Inter_d65c78"/>
              </a:rPr>
              <a:t>latih</a:t>
            </a:r>
            <a:r>
              <a:rPr kumimoji="0" lang="en-US" altLang="en-US" sz="1600" i="0" u="none" strike="noStrike" cap="none" normalizeH="0" baseline="0" dirty="0">
                <a:ln>
                  <a:noFill/>
                </a:ln>
                <a:effectLst/>
                <a:latin typeface="Arial" panose="020B0604020202020204" pitchFamily="34" charset="0"/>
                <a:ea typeface="__Inter_d65c78"/>
              </a:rPr>
              <a:t> dan data uji.</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endParaRPr kumimoji="0" lang="en-US" altLang="en-US" sz="1600" i="0" u="none" strike="noStrike" cap="none" normalizeH="0" baseline="0" dirty="0">
              <a:ln>
                <a:noFill/>
              </a:ln>
              <a:effectLst/>
              <a:latin typeface="Arial" panose="020B0604020202020204" pitchFamily="34" charset="0"/>
              <a:ea typeface="__Inter_d65c78"/>
            </a:endParaRP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600" b="1" i="0" u="none" strike="noStrike" cap="none" normalizeH="0" baseline="0" dirty="0" err="1">
                <a:ln>
                  <a:noFill/>
                </a:ln>
                <a:effectLst/>
                <a:latin typeface="Arial" panose="020B0604020202020204" pitchFamily="34" charset="0"/>
                <a:ea typeface="__Inter_d65c78"/>
              </a:rPr>
              <a:t>Lingkungan</a:t>
            </a:r>
            <a:r>
              <a:rPr kumimoji="0" lang="en-US" altLang="en-US" sz="1600" b="1" i="0" u="none" strike="noStrike" cap="none" normalizeH="0" baseline="0" dirty="0">
                <a:ln>
                  <a:noFill/>
                </a:ln>
                <a:effectLst/>
                <a:latin typeface="Arial" panose="020B0604020202020204" pitchFamily="34" charset="0"/>
                <a:ea typeface="__Inter_d65c78"/>
              </a:rPr>
              <a:t> </a:t>
            </a:r>
            <a:r>
              <a:rPr kumimoji="0" lang="en-US" altLang="en-US" sz="1600" b="1" i="0" u="none" strike="noStrike" cap="none" normalizeH="0" baseline="0" dirty="0" err="1">
                <a:ln>
                  <a:noFill/>
                </a:ln>
                <a:effectLst/>
                <a:latin typeface="Arial" panose="020B0604020202020204" pitchFamily="34" charset="0"/>
                <a:ea typeface="__Inter_d65c78"/>
              </a:rPr>
              <a:t>Simulasi</a:t>
            </a:r>
            <a:r>
              <a:rPr kumimoji="0" lang="en-US" altLang="en-US" sz="1600" b="1" i="0" u="none" strike="noStrike" cap="none" normalizeH="0" baseline="0" dirty="0">
                <a:ln>
                  <a:noFill/>
                </a:ln>
                <a:effectLst/>
                <a:latin typeface="Arial" panose="020B0604020202020204" pitchFamily="34" charset="0"/>
                <a:ea typeface="__Inter_d65c78"/>
              </a:rPr>
              <a:t>:</a:t>
            </a:r>
            <a:r>
              <a:rPr kumimoji="0" lang="en-US" altLang="en-US" sz="1600" i="0" u="none" strike="noStrike" cap="none" normalizeH="0" baseline="0" dirty="0">
                <a:ln>
                  <a:noFill/>
                </a:ln>
                <a:effectLst/>
                <a:latin typeface="Arial" panose="020B0604020202020204" pitchFamily="34" charset="0"/>
                <a:ea typeface="__Inter_d65c78"/>
              </a:rPr>
              <a:t>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i="0" u="none" strike="noStrike" cap="none" normalizeH="0" baseline="0" dirty="0" err="1">
                <a:ln>
                  <a:noFill/>
                </a:ln>
                <a:effectLst/>
                <a:latin typeface="Arial" panose="020B0604020202020204" pitchFamily="34" charset="0"/>
                <a:ea typeface="__Inter_d65c78"/>
              </a:rPr>
              <a:t>Menggunakan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a:ln>
                  <a:noFill/>
                </a:ln>
                <a:effectLst/>
                <a:latin typeface="Arial Unicode MS"/>
                <a:ea typeface="ui-monospace"/>
              </a:rPr>
              <a:t>gym</a:t>
            </a:r>
            <a:r>
              <a:rPr kumimoji="0" lang="en-US" altLang="en-US" sz="1600" i="0" u="none" strike="noStrike" cap="none" normalizeH="0" baseline="0" dirty="0">
                <a:ln>
                  <a:noFill/>
                </a:ln>
                <a:effectLst/>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untuk</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membuat</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lingkungan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medis</a:t>
            </a:r>
            <a:r>
              <a:rPr kumimoji="0" lang="en-US" altLang="en-US" sz="1600" i="0" u="none" strike="noStrike" cap="none" normalizeH="0" baseline="0" dirty="0">
                <a:ln>
                  <a:noFill/>
                </a:ln>
                <a:effectLst/>
                <a:latin typeface="Arial" panose="020B0604020202020204" pitchFamily="34" charset="0"/>
                <a:ea typeface="__Inter_d65c78"/>
              </a:rPr>
              <a:t> yang </a:t>
            </a:r>
            <a:r>
              <a:rPr kumimoji="0" lang="en-US" altLang="en-US" sz="1600" i="0" u="none" strike="noStrike" cap="none" normalizeH="0" baseline="0" dirty="0" err="1">
                <a:ln>
                  <a:noFill/>
                </a:ln>
                <a:effectLst/>
                <a:latin typeface="Arial" panose="020B0604020202020204" pitchFamily="34" charset="0"/>
                <a:ea typeface="__Inter_d65c78"/>
              </a:rPr>
              <a:t>mensimulasikan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pengobatan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pasien</a:t>
            </a:r>
            <a:r>
              <a:rPr kumimoji="0" lang="en-US" altLang="en-US" sz="1600" i="0" u="none" strike="noStrike" cap="none" normalizeH="0" baseline="0" dirty="0">
                <a:ln>
                  <a:noFill/>
                </a:ln>
                <a:effectLst/>
                <a:latin typeface="Arial" panose="020B0604020202020204" pitchFamily="34" charset="0"/>
                <a:ea typeface="__Inter_d65c78"/>
              </a:rPr>
              <a:t>.</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endParaRPr kumimoji="0" lang="en-US" altLang="en-US" sz="1600" i="0" u="none" strike="noStrike" cap="none" normalizeH="0" baseline="0" dirty="0">
              <a:ln>
                <a:noFill/>
              </a:ln>
              <a:effectLst/>
              <a:latin typeface="Arial" panose="020B0604020202020204" pitchFamily="34" charset="0"/>
              <a:ea typeface="__Inter_d65c78"/>
            </a:endParaRP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600" b="1" i="0" u="none" strike="noStrike" cap="none" normalizeH="0" baseline="0" dirty="0">
                <a:ln>
                  <a:noFill/>
                </a:ln>
                <a:effectLst/>
                <a:latin typeface="Arial" panose="020B0604020202020204" pitchFamily="34" charset="0"/>
                <a:ea typeface="__Inter_d65c78"/>
              </a:rPr>
              <a:t>Model DQN: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Mengimplementasikan</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agen</a:t>
            </a:r>
            <a:r>
              <a:rPr kumimoji="0" lang="en-US" altLang="en-US" sz="1600" i="0" u="none" strike="noStrike" cap="none" normalizeH="0" baseline="0" dirty="0">
                <a:ln>
                  <a:noFill/>
                </a:ln>
                <a:effectLst/>
                <a:latin typeface="Arial" panose="020B0604020202020204" pitchFamily="34" charset="0"/>
                <a:ea typeface="__Inter_d65c78"/>
              </a:rPr>
              <a:t> DQN </a:t>
            </a:r>
            <a:r>
              <a:rPr kumimoji="0" lang="en-US" altLang="en-US" sz="1600" i="0" u="none" strike="noStrike" cap="none" normalizeH="0" baseline="0" dirty="0" err="1">
                <a:ln>
                  <a:noFill/>
                </a:ln>
                <a:effectLst/>
                <a:latin typeface="Arial" panose="020B0604020202020204" pitchFamily="34" charset="0"/>
                <a:ea typeface="__Inter_d65c78"/>
              </a:rPr>
              <a:t>untuk</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memilih</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terapi</a:t>
            </a:r>
            <a:r>
              <a:rPr kumimoji="0" lang="en-US" altLang="en-US" sz="1600" i="0" u="none" strike="noStrike" cap="none" normalizeH="0" baseline="0" dirty="0">
                <a:ln>
                  <a:noFill/>
                </a:ln>
                <a:effectLst/>
                <a:latin typeface="Arial" panose="020B0604020202020204" pitchFamily="34" charset="0"/>
                <a:ea typeface="__Inter_d65c78"/>
              </a:rPr>
              <a:t> </a:t>
            </a:r>
            <a:r>
              <a:rPr kumimoji="0" lang="en-US" altLang="en-US" sz="1600" i="0" u="none" strike="noStrike" cap="none" normalizeH="0" baseline="0" dirty="0" err="1">
                <a:ln>
                  <a:noFill/>
                </a:ln>
                <a:effectLst/>
                <a:latin typeface="Arial" panose="020B0604020202020204" pitchFamily="34" charset="0"/>
                <a:ea typeface="__Inter_d65c78"/>
              </a:rPr>
              <a:t>berdasarkan</a:t>
            </a:r>
            <a:r>
              <a:rPr kumimoji="0" lang="en-US" altLang="en-US" sz="1600" i="0" u="none" strike="noStrike" cap="none" normalizeH="0" baseline="0" dirty="0">
                <a:ln>
                  <a:noFill/>
                </a:ln>
                <a:effectLst/>
                <a:latin typeface="Arial" panose="020B0604020202020204" pitchFamily="34" charset="0"/>
                <a:ea typeface="__Inter_d65c78"/>
              </a:rPr>
              <a:t> status </a:t>
            </a:r>
            <a:r>
              <a:rPr kumimoji="0" lang="en-US" altLang="en-US" sz="1600" i="0" u="none" strike="noStrike" cap="none" normalizeH="0" baseline="0" dirty="0" err="1">
                <a:ln>
                  <a:noFill/>
                </a:ln>
                <a:effectLst/>
                <a:latin typeface="Arial" panose="020B0604020202020204" pitchFamily="34" charset="0"/>
                <a:ea typeface="__Inter_d65c78"/>
              </a:rPr>
              <a:t>pasien</a:t>
            </a:r>
            <a:r>
              <a:rPr kumimoji="0" lang="en-US" altLang="en-US" sz="1600" i="0" u="none" strike="noStrike" cap="none" normalizeH="0" baseline="0" dirty="0">
                <a:ln>
                  <a:noFill/>
                </a:ln>
                <a:effectLst/>
                <a:latin typeface="Arial" panose="020B0604020202020204" pitchFamily="34" charset="0"/>
                <a:ea typeface="__Inter_d65c78"/>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a:extLst>
              <a:ext uri="{FF2B5EF4-FFF2-40B4-BE49-F238E27FC236}">
                <a16:creationId xmlns:a16="http://schemas.microsoft.com/office/drawing/2014/main" id="{66BA70FB-C746-7E22-5A8C-741F201F15FA}"/>
              </a:ext>
            </a:extLst>
          </p:cNvPr>
          <p:cNvSpPr>
            <a:spLocks noGrp="1" noChangeArrowheads="1"/>
          </p:cNvSpPr>
          <p:nvPr>
            <p:ph type="title"/>
          </p:nvPr>
        </p:nvSpPr>
        <p:spPr bwMode="auto">
          <a:xfrm>
            <a:off x="0" y="609257"/>
            <a:ext cx="589113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Komponen</a:t>
            </a: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 Utama </a:t>
            </a: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Skrip</a:t>
            </a: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a:t>
            </a:r>
            <a:b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br>
            <a:b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br>
            <a:b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b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pandas dan </a:t>
            </a: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numpy</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Digunakan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manipulasi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perhitungan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numerik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menyediakan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fondasi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kuat</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memproses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dataset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medis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scikit-learn (</a:t>
            </a: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train_test_split</a:t>
            </a: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StandardScaler</a:t>
            </a: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Memisahkan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menjadi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set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pelatihan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dan uji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serta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menormalkan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fitur</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penting</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memastikan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bahwa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model AI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dilatih</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secara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adil</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efisien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gym</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Framework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membuat</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lingkungan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simulasi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AI (Reinforcement Learning).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Dalam</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skrip</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ini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digunakan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menciptakan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1" u="none" strike="noStrike" cap="none" normalizeH="0" baseline="0" dirty="0">
                <a:ln>
                  <a:noFill/>
                </a:ln>
                <a:effectLst/>
                <a:latin typeface="Arial" panose="020B0604020202020204" pitchFamily="34" charset="0"/>
                <a:cs typeface="Arial" panose="020B0604020202020204" pitchFamily="34" charset="0"/>
              </a:rPr>
              <a:t>environment</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yang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merepresentasikan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skenario</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medis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TensorFlow dan </a:t>
            </a:r>
            <a:r>
              <a:rPr kumimoji="0" lang="en-US" altLang="en-US" sz="1400" b="1" i="0" u="none" strike="noStrike" cap="none" normalizeH="0" baseline="0" dirty="0" err="1">
                <a:ln>
                  <a:noFill/>
                </a:ln>
                <a:effectLst/>
                <a:latin typeface="Arial" panose="020B0604020202020204" pitchFamily="34" charset="0"/>
                <a:cs typeface="Arial" panose="020B0604020202020204" pitchFamily="34" charset="0"/>
              </a:rPr>
              <a:t>Keras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Digunakan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membangun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model </a:t>
            </a:r>
            <a:r>
              <a:rPr kumimoji="0" lang="en-US" altLang="en-US" sz="1400" b="0" i="1" u="none" strike="noStrike" cap="none" normalizeH="0" baseline="0" dirty="0">
                <a:ln>
                  <a:noFill/>
                </a:ln>
                <a:effectLst/>
                <a:latin typeface="Arial" panose="020B0604020202020204" pitchFamily="34" charset="0"/>
                <a:cs typeface="Arial" panose="020B0604020202020204" pitchFamily="34" charset="0"/>
              </a:rPr>
              <a:t>Deep Q-Network (DQN)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yang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memungkinkan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mempelajari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strategi optimal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memilih</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medis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konservatif</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atau</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agresif</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berdasarkan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pasien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Reinforcement Learning</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Model DQN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diimplementasikan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memprediksi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keputusan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dengan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mempertimbangkan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hasil</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dari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data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historis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belajar</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dari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aksi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sebelumnya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memperbaiki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kinerjanya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dalam</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menentukan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terbaik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yang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menghasilkan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hasil</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sukses</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cs typeface="Arial" panose="020B0604020202020204" pitchFamily="34" charset="0"/>
              </a:rPr>
              <a:t>Adam Optimizer</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Digunakan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untuk</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mengoptimalkan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proses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pelatihan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model AI,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memaksimalkan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akurasi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prediksi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terapi</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dengan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mengupdate</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bobot</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secara</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400" b="0" i="0" u="none" strike="noStrike" cap="none" normalizeH="0" baseline="0" dirty="0" err="1">
                <a:ln>
                  <a:noFill/>
                </a:ln>
                <a:effectLst/>
                <a:latin typeface="Arial" panose="020B0604020202020204" pitchFamily="34" charset="0"/>
                <a:cs typeface="Arial" panose="020B0604020202020204" pitchFamily="34" charset="0"/>
              </a:rPr>
              <a:t>adaptif</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3" name="Rectangle 2">
            <a:extLst>
              <a:ext uri="{FF2B5EF4-FFF2-40B4-BE49-F238E27FC236}">
                <a16:creationId xmlns:a16="http://schemas.microsoft.com/office/drawing/2014/main" id="{93357B73-9AA0-1084-50D3-88CC788BF8B3}"/>
              </a:ext>
            </a:extLst>
          </p:cNvPr>
          <p:cNvSpPr>
            <a:spLocks noGrp="1" noChangeArrowheads="1"/>
          </p:cNvSpPr>
          <p:nvPr>
            <p:ph sz="quarter" idx="10"/>
          </p:nvPr>
        </p:nvSpPr>
        <p:spPr bwMode="auto">
          <a:xfrm>
            <a:off x="6675120" y="3220247"/>
            <a:ext cx="52585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sp>
        <p:nvSpPr>
          <p:cNvPr id="15" name="TextBox 14">
            <a:extLst>
              <a:ext uri="{FF2B5EF4-FFF2-40B4-BE49-F238E27FC236}">
                <a16:creationId xmlns:a16="http://schemas.microsoft.com/office/drawing/2014/main" id="{BE4EE5A1-94CC-0E81-6FAF-A2D19345D94B}"/>
              </a:ext>
            </a:extLst>
          </p:cNvPr>
          <p:cNvSpPr txBox="1"/>
          <p:nvPr/>
        </p:nvSpPr>
        <p:spPr>
          <a:xfrm>
            <a:off x="6096000" y="199817"/>
            <a:ext cx="6100996" cy="39303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err="1">
                <a:ln>
                  <a:noFill/>
                </a:ln>
                <a:solidFill>
                  <a:schemeClr val="bg1"/>
                </a:solidFill>
                <a:effectLst/>
                <a:latin typeface="Arial" panose="020B0604020202020204" pitchFamily="34" charset="0"/>
              </a:rPr>
              <a:t>Keunggulan</a:t>
            </a:r>
            <a:r>
              <a:rPr kumimoji="0" lang="en-US" altLang="en-US" sz="1400" b="1" i="0" u="none" strike="noStrike" cap="none" normalizeH="0" baseline="0" dirty="0">
                <a:ln>
                  <a:noFill/>
                </a:ln>
                <a:solidFill>
                  <a:schemeClr val="bg1"/>
                </a:solidFill>
                <a:effectLst/>
                <a:latin typeface="Arial" panose="020B0604020202020204" pitchFamily="34" charset="0"/>
              </a:rPr>
              <a:t> AI di </a:t>
            </a:r>
            <a:r>
              <a:rPr kumimoji="0" lang="en-US" altLang="en-US" sz="1400" b="1" i="0" u="none" strike="noStrike" cap="none" normalizeH="0" baseline="0" dirty="0" err="1">
                <a:ln>
                  <a:noFill/>
                </a:ln>
                <a:solidFill>
                  <a:schemeClr val="bg1"/>
                </a:solidFill>
                <a:effectLst/>
                <a:latin typeface="Arial" panose="020B0604020202020204" pitchFamily="34" charset="0"/>
              </a:rPr>
              <a:t>Skrip</a:t>
            </a: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Ini</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Personalized Treatment</a:t>
            </a:r>
            <a:r>
              <a:rPr kumimoji="0" lang="en-US" altLang="en-US" sz="1400" b="0" i="0" u="none" strike="noStrike" cap="none" normalizeH="0" baseline="0" dirty="0">
                <a:ln>
                  <a:noFill/>
                </a:ln>
                <a:solidFill>
                  <a:schemeClr val="bg1"/>
                </a:solidFill>
                <a:effectLst/>
                <a:latin typeface="Arial" panose="020B0604020202020204" pitchFamily="34" charset="0"/>
              </a:rPr>
              <a:t>: Model AI </a:t>
            </a:r>
            <a:r>
              <a:rPr kumimoji="0" lang="en-US" altLang="en-US" sz="1400" b="0" i="0" u="none" strike="noStrike" cap="none" normalizeH="0" baseline="0" dirty="0" err="1">
                <a:ln>
                  <a:noFill/>
                </a:ln>
                <a:solidFill>
                  <a:schemeClr val="bg1"/>
                </a:solidFill>
                <a:effectLst/>
                <a:latin typeface="Arial" panose="020B0604020202020204" pitchFamily="34" charset="0"/>
              </a:rPr>
              <a:t>membantu</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memprediksi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jenis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terapi</a:t>
            </a:r>
            <a:r>
              <a:rPr kumimoji="0" lang="en-US" altLang="en-US" sz="1400" b="0" i="0" u="none" strike="noStrike" cap="none" normalizeH="0" baseline="0" dirty="0">
                <a:ln>
                  <a:noFill/>
                </a:ln>
                <a:solidFill>
                  <a:schemeClr val="bg1"/>
                </a:solidFill>
                <a:effectLst/>
                <a:latin typeface="Arial" panose="020B0604020202020204" pitchFamily="34" charset="0"/>
              </a:rPr>
              <a:t> yang optimal </a:t>
            </a:r>
            <a:r>
              <a:rPr kumimoji="0" lang="en-US" altLang="en-US" sz="1400" b="0" i="0" u="none" strike="noStrike" cap="none" normalizeH="0" baseline="0" dirty="0" err="1">
                <a:ln>
                  <a:noFill/>
                </a:ln>
                <a:solidFill>
                  <a:schemeClr val="bg1"/>
                </a:solidFill>
                <a:effectLst/>
                <a:latin typeface="Arial" panose="020B0604020202020204" pitchFamily="34" charset="0"/>
              </a:rPr>
              <a:t>bagi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pasien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meningkatkan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potensi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keberhasilan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pengobatan</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Data-Driven Decisions</a:t>
            </a:r>
            <a:r>
              <a:rPr kumimoji="0" lang="en-US" altLang="en-US" sz="1400" b="0" i="0" u="none" strike="noStrike" cap="none" normalizeH="0" baseline="0" dirty="0">
                <a:ln>
                  <a:noFill/>
                </a:ln>
                <a:solidFill>
                  <a:schemeClr val="bg1"/>
                </a:solidFill>
                <a:effectLst/>
                <a:latin typeface="Arial" panose="020B0604020202020204" pitchFamily="34" charset="0"/>
              </a:rPr>
              <a:t>: AI </a:t>
            </a:r>
            <a:r>
              <a:rPr kumimoji="0" lang="en-US" altLang="en-US" sz="1400" b="0" i="0" u="none" strike="noStrike" cap="none" normalizeH="0" baseline="0" dirty="0" err="1">
                <a:ln>
                  <a:noFill/>
                </a:ln>
                <a:solidFill>
                  <a:schemeClr val="bg1"/>
                </a:solidFill>
                <a:effectLst/>
                <a:latin typeface="Arial" panose="020B0604020202020204" pitchFamily="34" charset="0"/>
              </a:rPr>
              <a:t>menganalisis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ribuan</a:t>
            </a:r>
            <a:r>
              <a:rPr kumimoji="0" lang="en-US" altLang="en-US" sz="1400" b="0" i="0" u="none" strike="noStrike" cap="none" normalizeH="0" baseline="0" dirty="0">
                <a:ln>
                  <a:noFill/>
                </a:ln>
                <a:solidFill>
                  <a:schemeClr val="bg1"/>
                </a:solidFill>
                <a:effectLst/>
                <a:latin typeface="Arial" panose="020B0604020202020204" pitchFamily="34" charset="0"/>
              </a:rPr>
              <a:t> data </a:t>
            </a:r>
            <a:r>
              <a:rPr kumimoji="0" lang="en-US" altLang="en-US" sz="1400" b="0" i="0" u="none" strike="noStrike" cap="none" normalizeH="0" baseline="0" dirty="0" err="1">
                <a:ln>
                  <a:noFill/>
                </a:ln>
                <a:solidFill>
                  <a:schemeClr val="bg1"/>
                </a:solidFill>
                <a:effectLst/>
                <a:latin typeface="Arial" panose="020B0604020202020204" pitchFamily="34" charset="0"/>
              </a:rPr>
              <a:t>pasien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untuk</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menyarankan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terapi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berdasarkan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pola</a:t>
            </a:r>
            <a:r>
              <a:rPr kumimoji="0" lang="en-US" altLang="en-US" sz="1400" b="0" i="0" u="none" strike="noStrike" cap="none" normalizeH="0" baseline="0" dirty="0">
                <a:ln>
                  <a:noFill/>
                </a:ln>
                <a:solidFill>
                  <a:schemeClr val="bg1"/>
                </a:solidFill>
                <a:effectLst/>
                <a:latin typeface="Arial" panose="020B0604020202020204" pitchFamily="34" charset="0"/>
              </a:rPr>
              <a:t> yang </a:t>
            </a:r>
            <a:r>
              <a:rPr kumimoji="0" lang="en-US" altLang="en-US" sz="1400" b="0" i="0" u="none" strike="noStrike" cap="none" normalizeH="0" baseline="0" dirty="0" err="1">
                <a:ln>
                  <a:noFill/>
                </a:ln>
                <a:solidFill>
                  <a:schemeClr val="bg1"/>
                </a:solidFill>
                <a:effectLst/>
                <a:latin typeface="Arial" panose="020B0604020202020204" pitchFamily="34" charset="0"/>
              </a:rPr>
              <a:t>mungkin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sulit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dilihat</a:t>
            </a:r>
            <a:r>
              <a:rPr kumimoji="0" lang="en-US" altLang="en-US" sz="1400" b="0" i="0" u="none" strike="noStrike" cap="none" normalizeH="0" baseline="0" dirty="0">
                <a:ln>
                  <a:noFill/>
                </a:ln>
                <a:solidFill>
                  <a:schemeClr val="bg1"/>
                </a:solidFill>
                <a:effectLst/>
                <a:latin typeface="Arial" panose="020B0604020202020204" pitchFamily="34" charset="0"/>
              </a:rPr>
              <a:t> oleh </a:t>
            </a:r>
            <a:r>
              <a:rPr kumimoji="0" lang="en-US" altLang="en-US" sz="1400" b="0" i="0" u="none" strike="noStrike" cap="none" normalizeH="0" baseline="0" dirty="0" err="1">
                <a:ln>
                  <a:noFill/>
                </a:ln>
                <a:solidFill>
                  <a:schemeClr val="bg1"/>
                </a:solidFill>
                <a:effectLst/>
                <a:latin typeface="Arial" panose="020B0604020202020204" pitchFamily="34" charset="0"/>
              </a:rPr>
              <a:t>manusia</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Simulasi</a:t>
            </a:r>
            <a:r>
              <a:rPr kumimoji="0" lang="en-US" altLang="en-US" sz="1400" b="1" i="0" u="none" strike="noStrike" cap="none" normalizeH="0" baseline="0" dirty="0">
                <a:ln>
                  <a:noFill/>
                </a:ln>
                <a:solidFill>
                  <a:schemeClr val="bg1"/>
                </a:solidFill>
                <a:effectLst/>
                <a:latin typeface="Arial" panose="020B0604020202020204" pitchFamily="34" charset="0"/>
              </a:rPr>
              <a:t> dan </a:t>
            </a:r>
            <a:r>
              <a:rPr kumimoji="0" lang="en-US" altLang="en-US" sz="1400" b="1" i="0" u="none" strike="noStrike" cap="none" normalizeH="0" baseline="0" dirty="0" err="1">
                <a:ln>
                  <a:noFill/>
                </a:ln>
                <a:solidFill>
                  <a:schemeClr val="bg1"/>
                </a:solidFill>
                <a:effectLst/>
                <a:latin typeface="Arial" panose="020B0604020202020204" pitchFamily="34" charset="0"/>
              </a:rPr>
              <a:t>Pembelajaran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Penggunaan</a:t>
            </a:r>
            <a:r>
              <a:rPr kumimoji="0" lang="en-US" altLang="en-US" sz="1400" b="0" i="0" u="none" strike="noStrike" cap="none" normalizeH="0" baseline="0" dirty="0">
                <a:ln>
                  <a:noFill/>
                </a:ln>
                <a:solidFill>
                  <a:schemeClr val="bg1"/>
                </a:solidFill>
                <a:effectLst/>
                <a:latin typeface="Arial" panose="020B0604020202020204" pitchFamily="34" charset="0"/>
              </a:rPr>
              <a:t> Reinforcement Learning </a:t>
            </a:r>
            <a:r>
              <a:rPr kumimoji="0" lang="en-US" altLang="en-US" sz="1400" b="0" i="0" u="none" strike="noStrike" cap="none" normalizeH="0" baseline="0" dirty="0" err="1">
                <a:ln>
                  <a:noFill/>
                </a:ln>
                <a:solidFill>
                  <a:schemeClr val="bg1"/>
                </a:solidFill>
                <a:effectLst/>
                <a:latin typeface="Arial" panose="020B0604020202020204" pitchFamily="34" charset="0"/>
              </a:rPr>
              <a:t>dengan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a:ln>
                  <a:noFill/>
                </a:ln>
                <a:solidFill>
                  <a:schemeClr val="bg1"/>
                </a:solidFill>
                <a:effectLst/>
                <a:latin typeface="Arial Unicode MS"/>
              </a:rPr>
              <a:t>gym</a:t>
            </a:r>
            <a:r>
              <a:rPr kumimoji="0" lang="en-US" altLang="en-US" sz="1400" b="0" i="0" u="none" strike="noStrike" cap="none" normalizeH="0" baseline="0" dirty="0">
                <a:ln>
                  <a:noFill/>
                </a:ln>
                <a:solidFill>
                  <a:schemeClr val="bg1"/>
                </a:solidFill>
                <a:effectLst/>
              </a:rPr>
              <a:t> </a:t>
            </a:r>
            <a:r>
              <a:rPr kumimoji="0" lang="en-US" altLang="en-US" sz="1400" b="0" i="0" u="none" strike="noStrike" cap="none" normalizeH="0" baseline="0" dirty="0" err="1">
                <a:ln>
                  <a:noFill/>
                </a:ln>
                <a:solidFill>
                  <a:schemeClr val="bg1"/>
                </a:solidFill>
                <a:effectLst/>
              </a:rPr>
              <a:t>memungkinkan</a:t>
            </a:r>
            <a:r>
              <a:rPr kumimoji="0" lang="en-US" altLang="en-US" sz="1400" b="0" i="0" u="none" strike="noStrike" cap="none" normalizeH="0" baseline="0" dirty="0">
                <a:ln>
                  <a:noFill/>
                </a:ln>
                <a:solidFill>
                  <a:schemeClr val="bg1"/>
                </a:solidFill>
                <a:effectLst/>
              </a:rPr>
              <a:t> AI </a:t>
            </a:r>
            <a:r>
              <a:rPr kumimoji="0" lang="en-US" altLang="en-US" sz="1400" b="0" i="0" u="none" strike="noStrike" cap="none" normalizeH="0" baseline="0" dirty="0" err="1">
                <a:ln>
                  <a:noFill/>
                </a:ln>
                <a:solidFill>
                  <a:schemeClr val="bg1"/>
                </a:solidFill>
                <a:effectLst/>
              </a:rPr>
              <a:t>belajar</a:t>
            </a:r>
            <a:r>
              <a:rPr kumimoji="0" lang="en-US" altLang="en-US" sz="1400" b="0" i="0" u="none" strike="noStrike" cap="none" normalizeH="0" baseline="0" dirty="0">
                <a:ln>
                  <a:noFill/>
                </a:ln>
                <a:solidFill>
                  <a:schemeClr val="bg1"/>
                </a:solidFill>
                <a:effectLst/>
              </a:rPr>
              <a:t> </a:t>
            </a:r>
            <a:r>
              <a:rPr kumimoji="0" lang="en-US" altLang="en-US" sz="1400" b="0" i="0" u="none" strike="noStrike" cap="none" normalizeH="0" baseline="0" dirty="0" err="1">
                <a:ln>
                  <a:noFill/>
                </a:ln>
                <a:solidFill>
                  <a:schemeClr val="bg1"/>
                </a:solidFill>
                <a:effectLst/>
              </a:rPr>
              <a:t>dari</a:t>
            </a:r>
            <a:r>
              <a:rPr kumimoji="0" lang="en-US" altLang="en-US" sz="1400" b="0" i="0" u="none" strike="noStrike" cap="none" normalizeH="0" baseline="0" dirty="0">
                <a:ln>
                  <a:noFill/>
                </a:ln>
                <a:solidFill>
                  <a:schemeClr val="bg1"/>
                </a:solidFill>
                <a:effectLst/>
              </a:rPr>
              <a:t> </a:t>
            </a:r>
            <a:r>
              <a:rPr kumimoji="0" lang="en-US" altLang="en-US" sz="1400" b="0" i="1" u="none" strike="noStrike" cap="none" normalizeH="0" baseline="0" dirty="0">
                <a:ln>
                  <a:noFill/>
                </a:ln>
                <a:solidFill>
                  <a:schemeClr val="bg1"/>
                </a:solidFill>
                <a:effectLst/>
                <a:latin typeface="Arial" panose="020B0604020202020204" pitchFamily="34" charset="0"/>
              </a:rPr>
              <a:t>simulated environments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sebelum</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diterapkan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dalam</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keputusan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medis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nyata</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err="1">
                <a:ln>
                  <a:noFill/>
                </a:ln>
                <a:solidFill>
                  <a:schemeClr val="bg1"/>
                </a:solidFill>
                <a:effectLst/>
                <a:latin typeface="Arial" panose="020B0604020202020204" pitchFamily="34" charset="0"/>
              </a:rPr>
              <a:t>Manfaat</a:t>
            </a:r>
            <a:r>
              <a:rPr kumimoji="0" lang="en-US" altLang="en-US" sz="1400" b="1" i="0" u="none" strike="noStrike" cap="none" normalizeH="0" baseline="0" dirty="0">
                <a:ln>
                  <a:noFill/>
                </a:ln>
                <a:solidFill>
                  <a:schemeClr val="bg1"/>
                </a:solidFill>
                <a:effectLst/>
                <a:latin typeface="Arial" panose="020B0604020202020204" pitchFamily="34" charset="0"/>
              </a:rPr>
              <a:t> Utama</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Meningkatkan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efisiensi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dalam</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pengambilan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keputusan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terapi</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medis</a:t>
            </a:r>
            <a:r>
              <a:rPr kumimoji="0" lang="en-US" altLang="en-US" sz="1400" b="0" i="0" u="none" strike="noStrike" cap="none" normalizeH="0" baseline="0" dirty="0">
                <a:ln>
                  <a:noFill/>
                </a:ln>
                <a:solidFill>
                  <a:schemeClr val="bg1"/>
                </a:solidFill>
                <a:effectLst/>
                <a:latin typeface="Arial" panose="020B0604020202020204" pitchFamily="34" charset="0"/>
              </a:rPr>
              <a:t> yang </a:t>
            </a:r>
            <a:r>
              <a:rPr kumimoji="0" lang="en-US" altLang="en-US" sz="1400" b="0" i="0" u="none" strike="noStrike" cap="none" normalizeH="0" baseline="0" dirty="0" err="1">
                <a:ln>
                  <a:noFill/>
                </a:ln>
                <a:solidFill>
                  <a:schemeClr val="bg1"/>
                </a:solidFill>
                <a:effectLst/>
                <a:latin typeface="Arial" panose="020B0604020202020204" pitchFamily="34" charset="0"/>
              </a:rPr>
              <a:t>disesuaikan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menghemat</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waktu</a:t>
            </a:r>
            <a:r>
              <a:rPr kumimoji="0" lang="en-US" altLang="en-US" sz="1400" b="0" i="0" u="none" strike="noStrike" cap="none" normalizeH="0" baseline="0" dirty="0">
                <a:ln>
                  <a:noFill/>
                </a:ln>
                <a:solidFill>
                  <a:schemeClr val="bg1"/>
                </a:solidFill>
                <a:effectLst/>
                <a:latin typeface="Arial" panose="020B0604020202020204" pitchFamily="34" charset="0"/>
              </a:rPr>
              <a:t>, dan </a:t>
            </a:r>
            <a:r>
              <a:rPr kumimoji="0" lang="en-US" altLang="en-US" sz="1400" b="0" i="0" u="none" strike="noStrike" cap="none" normalizeH="0" baseline="0" dirty="0" err="1">
                <a:ln>
                  <a:noFill/>
                </a:ln>
                <a:solidFill>
                  <a:schemeClr val="bg1"/>
                </a:solidFill>
                <a:effectLst/>
                <a:latin typeface="Arial" panose="020B0604020202020204" pitchFamily="34" charset="0"/>
              </a:rPr>
              <a:t>membantu</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dalam</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pengelolaan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perawatan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kesehatan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berbasis</a:t>
            </a:r>
            <a:r>
              <a:rPr kumimoji="0" lang="en-US" altLang="en-US" sz="1400" b="0" i="0" u="none" strike="noStrike" cap="none" normalizeH="0" baseline="0" dirty="0">
                <a:ln>
                  <a:noFill/>
                </a:ln>
                <a:solidFill>
                  <a:schemeClr val="bg1"/>
                </a:solidFill>
                <a:effectLst/>
                <a:latin typeface="Arial" panose="020B0604020202020204" pitchFamily="34" charset="0"/>
              </a:rPr>
              <a:t> data.</a:t>
            </a:r>
          </a:p>
        </p:txBody>
      </p:sp>
      <p:pic>
        <p:nvPicPr>
          <p:cNvPr id="2052" name="Picture 4" descr="A review of recent reinforcement learning applications to healthcare | by  Isaac Godfried | Towards Data Science">
            <a:extLst>
              <a:ext uri="{FF2B5EF4-FFF2-40B4-BE49-F238E27FC236}">
                <a16:creationId xmlns:a16="http://schemas.microsoft.com/office/drawing/2014/main" id="{B81603C2-0B74-1429-0438-832495BC7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30189"/>
            <a:ext cx="6096000" cy="272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573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A9C32-376B-0922-F294-3977847C2F0A}"/>
              </a:ext>
            </a:extLst>
          </p:cNvPr>
          <p:cNvSpPr>
            <a:spLocks noGrp="1"/>
          </p:cNvSpPr>
          <p:nvPr>
            <p:ph type="title"/>
          </p:nvPr>
        </p:nvSpPr>
        <p:spPr/>
        <p:txBody>
          <a:bodyPr/>
          <a:lstStyle/>
          <a:p>
            <a:r>
              <a:rPr lang="en-ID" b="1" i="0" dirty="0">
                <a:effectLst/>
                <a:latin typeface="__Inter_d65c78"/>
              </a:rPr>
              <a:t>DETAIL IMPLEMENTASI KODE</a:t>
            </a:r>
            <a:br>
              <a:rPr lang="en-ID" b="1" i="0" dirty="0">
                <a:effectLst/>
                <a:latin typeface="__Inter_d65c78"/>
              </a:rPr>
            </a:br>
            <a:endParaRPr lang="en-ID" dirty="0"/>
          </a:p>
        </p:txBody>
      </p:sp>
      <p:sp>
        <p:nvSpPr>
          <p:cNvPr id="6" name="Rectangle 1">
            <a:extLst>
              <a:ext uri="{FF2B5EF4-FFF2-40B4-BE49-F238E27FC236}">
                <a16:creationId xmlns:a16="http://schemas.microsoft.com/office/drawing/2014/main" id="{0C1F566B-7F6B-60B5-F81A-481E8B093B6B}"/>
              </a:ext>
            </a:extLst>
          </p:cNvPr>
          <p:cNvSpPr>
            <a:spLocks noGrp="1" noChangeArrowheads="1"/>
          </p:cNvSpPr>
          <p:nvPr>
            <p:ph sz="quarter" idx="11"/>
          </p:nvPr>
        </p:nvSpPr>
        <p:spPr bwMode="auto">
          <a:xfrm>
            <a:off x="841248" y="3071971"/>
            <a:ext cx="10911041" cy="3374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err="1">
                <a:ln>
                  <a:noFill/>
                </a:ln>
                <a:effectLst/>
                <a:latin typeface="Arial" panose="020B0604020202020204" pitchFamily="34" charset="0"/>
                <a:ea typeface="__Inter_d65c78"/>
              </a:rPr>
              <a:t>Memuat</a:t>
            </a:r>
            <a:r>
              <a:rPr kumimoji="0" lang="en-US" altLang="en-US" sz="2000" b="1" i="0" u="none" strike="noStrike" cap="none" normalizeH="0" baseline="0" dirty="0">
                <a:ln>
                  <a:noFill/>
                </a:ln>
                <a:effectLst/>
                <a:latin typeface="Arial" panose="020B0604020202020204" pitchFamily="34" charset="0"/>
                <a:ea typeface="__Inter_d65c78"/>
              </a:rPr>
              <a:t> Dataset</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Membaca</a:t>
            </a:r>
            <a:r>
              <a:rPr kumimoji="0" lang="en-US" altLang="en-US" sz="2000" b="0" i="0" u="none" strike="noStrike" cap="none" normalizeH="0" baseline="0" dirty="0">
                <a:ln>
                  <a:noFill/>
                </a:ln>
                <a:effectLst/>
                <a:latin typeface="Arial" panose="020B0604020202020204" pitchFamily="34" charset="0"/>
                <a:ea typeface="__Inter_d65c78"/>
              </a:rPr>
              <a:t> dataset dan </a:t>
            </a:r>
            <a:r>
              <a:rPr kumimoji="0" lang="en-US" altLang="en-US" sz="2000" b="0" i="0" u="none" strike="noStrike" cap="none" normalizeH="0" baseline="0" dirty="0" err="1">
                <a:ln>
                  <a:noFill/>
                </a:ln>
                <a:effectLst/>
                <a:latin typeface="Arial" panose="020B0604020202020204" pitchFamily="34" charset="0"/>
                <a:ea typeface="__Inter_d65c78"/>
              </a:rPr>
              <a:t>memverifikasi</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keberadaan</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kolom</a:t>
            </a:r>
            <a:r>
              <a:rPr kumimoji="0" lang="en-US" altLang="en-US" sz="2000" b="0" i="0" u="none" strike="noStrike" cap="none" normalizeH="0" baseline="0" dirty="0">
                <a:ln>
                  <a:noFill/>
                </a:ln>
                <a:effectLst/>
                <a:latin typeface="Arial" panose="020B0604020202020204" pitchFamily="34" charset="0"/>
                <a:ea typeface="__Inter_d65c78"/>
              </a:rPr>
              <a:t> target.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err="1">
                <a:ln>
                  <a:noFill/>
                </a:ln>
                <a:effectLst/>
                <a:latin typeface="Arial" panose="020B0604020202020204" pitchFamily="34" charset="0"/>
                <a:ea typeface="__Inter_d65c78"/>
              </a:rPr>
              <a:t>Membuat</a:t>
            </a:r>
            <a:r>
              <a:rPr kumimoji="0" lang="en-US" altLang="en-US" sz="2000" b="1" i="0" u="none" strike="noStrike" cap="none" normalizeH="0" baseline="0" dirty="0">
                <a:ln>
                  <a:noFill/>
                </a:ln>
                <a:effectLst/>
                <a:latin typeface="Arial" panose="020B0604020202020204" pitchFamily="34" charset="0"/>
                <a:ea typeface="__Inter_d65c78"/>
              </a:rPr>
              <a:t> </a:t>
            </a:r>
            <a:r>
              <a:rPr kumimoji="0" lang="en-US" altLang="en-US" sz="2000" b="1" i="0" u="none" strike="noStrike" cap="none" normalizeH="0" baseline="0" dirty="0" err="1">
                <a:ln>
                  <a:noFill/>
                </a:ln>
                <a:effectLst/>
                <a:latin typeface="Arial" panose="020B0604020202020204" pitchFamily="34" charset="0"/>
                <a:ea typeface="__Inter_d65c78"/>
              </a:rPr>
              <a:t>Lingkungan</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Definisi</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kelas</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1" i="0" u="none" strike="noStrike" cap="none" normalizeH="0" baseline="0" dirty="0" err="1">
                <a:ln>
                  <a:noFill/>
                </a:ln>
                <a:effectLst/>
                <a:latin typeface="Arial Unicode MS"/>
                <a:ea typeface="ui-monospace"/>
              </a:rPr>
              <a:t>MedicalTreatmentEnv</a:t>
            </a:r>
            <a:r>
              <a:rPr kumimoji="0" lang="en-US" altLang="en-US" sz="2000" b="0" i="0" u="none" strike="noStrike" cap="none" normalizeH="0" baseline="0" dirty="0">
                <a:ln>
                  <a:noFill/>
                </a:ln>
                <a:effectLst/>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untuk</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simulasi</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pengobatan</a:t>
            </a:r>
            <a:r>
              <a:rPr kumimoji="0" lang="en-US" altLang="en-US" sz="2000" b="0" i="0" u="none" strike="noStrike" cap="none" normalizeH="0" baseline="0" dirty="0">
                <a:ln>
                  <a:noFill/>
                </a:ln>
                <a:effectLst/>
                <a:latin typeface="Arial" panose="020B0604020202020204" pitchFamily="34" charset="0"/>
                <a:ea typeface="__Inter_d65c78"/>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err="1">
                <a:ln>
                  <a:noFill/>
                </a:ln>
                <a:effectLst/>
                <a:latin typeface="Arial" panose="020B0604020202020204" pitchFamily="34" charset="0"/>
                <a:ea typeface="__Inter_d65c78"/>
              </a:rPr>
              <a:t>Agen</a:t>
            </a:r>
            <a:r>
              <a:rPr kumimoji="0" lang="en-US" altLang="en-US" sz="2000" b="1" i="0" u="none" strike="noStrike" cap="none" normalizeH="0" baseline="0" dirty="0">
                <a:ln>
                  <a:noFill/>
                </a:ln>
                <a:effectLst/>
                <a:latin typeface="Arial" panose="020B0604020202020204" pitchFamily="34" charset="0"/>
                <a:ea typeface="__Inter_d65c78"/>
              </a:rPr>
              <a:t> DQN</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Kelas</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1" i="0" u="none" strike="noStrike" cap="none" normalizeH="0" baseline="0" dirty="0" err="1">
                <a:ln>
                  <a:noFill/>
                </a:ln>
                <a:effectLst/>
                <a:latin typeface="Arial Unicode MS"/>
                <a:ea typeface="ui-monospace"/>
              </a:rPr>
              <a:t>DQNAgent</a:t>
            </a:r>
            <a:r>
              <a:rPr kumimoji="0" lang="en-US" altLang="en-US" sz="2000" b="0" i="0" u="none" strike="noStrike" cap="none" normalizeH="0" baseline="0" dirty="0">
                <a:ln>
                  <a:noFill/>
                </a:ln>
                <a:effectLst/>
                <a:ea typeface="__Inter_d65c78"/>
              </a:rPr>
              <a:t> </a:t>
            </a:r>
            <a:r>
              <a:rPr kumimoji="0" lang="en-US" altLang="en-US" sz="2000" b="0" i="0" u="none" strike="noStrike" cap="none" normalizeH="0" baseline="0" dirty="0">
                <a:ln>
                  <a:noFill/>
                </a:ln>
                <a:effectLst/>
                <a:latin typeface="Arial" panose="020B0604020202020204" pitchFamily="34" charset="0"/>
                <a:ea typeface="__Inter_d65c78"/>
              </a:rPr>
              <a:t>yang </a:t>
            </a:r>
            <a:r>
              <a:rPr kumimoji="0" lang="en-US" altLang="en-US" sz="2000" b="0" i="0" u="none" strike="noStrike" cap="none" normalizeH="0" baseline="0" dirty="0" err="1">
                <a:ln>
                  <a:noFill/>
                </a:ln>
                <a:effectLst/>
                <a:latin typeface="Arial" panose="020B0604020202020204" pitchFamily="34" charset="0"/>
                <a:ea typeface="__Inter_d65c78"/>
              </a:rPr>
              <a:t>membangun</a:t>
            </a:r>
            <a:r>
              <a:rPr kumimoji="0" lang="en-US" altLang="en-US" sz="2000" b="0" i="0" u="none" strike="noStrike" cap="none" normalizeH="0" baseline="0" dirty="0">
                <a:ln>
                  <a:noFill/>
                </a:ln>
                <a:effectLst/>
                <a:latin typeface="Arial" panose="020B0604020202020204" pitchFamily="34" charset="0"/>
                <a:ea typeface="__Inter_d65c78"/>
              </a:rPr>
              <a:t> model neural network </a:t>
            </a:r>
            <a:r>
              <a:rPr kumimoji="0" lang="en-US" altLang="en-US" sz="2000" b="0" i="0" u="none" strike="noStrike" cap="none" normalizeH="0" baseline="0" dirty="0" err="1">
                <a:ln>
                  <a:noFill/>
                </a:ln>
                <a:effectLst/>
                <a:latin typeface="Arial" panose="020B0604020202020204" pitchFamily="34" charset="0"/>
                <a:ea typeface="__Inter_d65c78"/>
              </a:rPr>
              <a:t>untuk</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memprediksi</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tindakan</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terbaik</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terapi</a:t>
            </a:r>
            <a:r>
              <a:rPr kumimoji="0" lang="en-US" altLang="en-US" sz="2000" b="0" i="0" u="none" strike="noStrike" cap="none" normalizeH="0" baseline="0" dirty="0">
                <a:ln>
                  <a:noFill/>
                </a:ln>
                <a:effectLst/>
                <a:latin typeface="Arial" panose="020B0604020202020204" pitchFamily="34" charset="0"/>
                <a:ea typeface="__Inter_d65c78"/>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err="1">
                <a:ln>
                  <a:noFill/>
                </a:ln>
                <a:effectLst/>
                <a:latin typeface="Arial" panose="020B0604020202020204" pitchFamily="34" charset="0"/>
                <a:ea typeface="__Inter_d65c78"/>
              </a:rPr>
              <a:t>Menyimpan</a:t>
            </a:r>
            <a:r>
              <a:rPr kumimoji="0" lang="en-US" altLang="en-US" sz="2000" b="1" i="0" u="none" strike="noStrike" cap="none" normalizeH="0" baseline="0" dirty="0">
                <a:ln>
                  <a:noFill/>
                </a:ln>
                <a:effectLst/>
                <a:latin typeface="Arial" panose="020B0604020202020204" pitchFamily="34" charset="0"/>
                <a:ea typeface="__Inter_d65c78"/>
              </a:rPr>
              <a:t> Model</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Menyimpan</a:t>
            </a:r>
            <a:r>
              <a:rPr kumimoji="0" lang="en-US" altLang="en-US" sz="2000" b="0" i="0" u="none" strike="noStrike" cap="none" normalizeH="0" baseline="0" dirty="0">
                <a:ln>
                  <a:noFill/>
                </a:ln>
                <a:effectLst/>
                <a:latin typeface="Arial" panose="020B0604020202020204" pitchFamily="34" charset="0"/>
                <a:ea typeface="__Inter_d65c78"/>
              </a:rPr>
              <a:t> model yang </a:t>
            </a:r>
            <a:r>
              <a:rPr kumimoji="0" lang="en-US" altLang="en-US" sz="2000" b="0" i="0" u="none" strike="noStrike" cap="none" normalizeH="0" baseline="0" dirty="0" err="1">
                <a:ln>
                  <a:noFill/>
                </a:ln>
                <a:effectLst/>
                <a:latin typeface="Arial" panose="020B0604020202020204" pitchFamily="34" charset="0"/>
                <a:ea typeface="__Inter_d65c78"/>
              </a:rPr>
              <a:t>telah</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dilatih</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untuk</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evaluasi</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lebih</a:t>
            </a:r>
            <a:r>
              <a:rPr kumimoji="0" lang="en-US" altLang="en-US" sz="2000" b="0" i="0" u="none" strike="noStrike" cap="none" normalizeH="0" baseline="0" dirty="0">
                <a:ln>
                  <a:noFill/>
                </a:ln>
                <a:effectLst/>
                <a:latin typeface="Arial" panose="020B0604020202020204" pitchFamily="34" charset="0"/>
                <a:ea typeface="__Inter_d65c78"/>
              </a:rPr>
              <a:t> </a:t>
            </a:r>
            <a:r>
              <a:rPr kumimoji="0" lang="en-US" altLang="en-US" sz="2000" b="0" i="0" u="none" strike="noStrike" cap="none" normalizeH="0" baseline="0" dirty="0" err="1">
                <a:ln>
                  <a:noFill/>
                </a:ln>
                <a:effectLst/>
                <a:latin typeface="Arial" panose="020B0604020202020204" pitchFamily="34" charset="0"/>
                <a:ea typeface="__Inter_d65c78"/>
              </a:rPr>
              <a:t>lanjut</a:t>
            </a:r>
            <a:r>
              <a:rPr kumimoji="0" lang="en-US" altLang="en-US" sz="2000" b="0" i="0" u="none" strike="noStrike" cap="none" normalizeH="0" baseline="0" dirty="0">
                <a:ln>
                  <a:noFill/>
                </a:ln>
                <a:effectLst/>
                <a:latin typeface="Arial" panose="020B0604020202020204" pitchFamily="34" charset="0"/>
                <a:ea typeface="__Inter_d65c78"/>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22618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0F6B5-A476-938C-3635-D40990E7BAF7}"/>
              </a:ext>
            </a:extLst>
          </p:cNvPr>
          <p:cNvSpPr>
            <a:spLocks noGrp="1"/>
          </p:cNvSpPr>
          <p:nvPr>
            <p:ph type="title"/>
          </p:nvPr>
        </p:nvSpPr>
        <p:spPr>
          <a:xfrm>
            <a:off x="841248" y="548640"/>
            <a:ext cx="10515600" cy="1463040"/>
          </a:xfrm>
        </p:spPr>
        <p:txBody>
          <a:bodyPr anchor="ctr">
            <a:normAutofit/>
          </a:bodyPr>
          <a:lstStyle/>
          <a:p>
            <a:r>
              <a:rPr lang="en-ID" b="1" i="0" dirty="0">
                <a:effectLst/>
              </a:rPr>
              <a:t>HASIL</a:t>
            </a:r>
            <a:br>
              <a:rPr lang="en-ID" b="1" i="0" dirty="0">
                <a:effectLst/>
              </a:rPr>
            </a:br>
            <a:endParaRPr lang="en-ID" dirty="0"/>
          </a:p>
        </p:txBody>
      </p:sp>
      <p:sp>
        <p:nvSpPr>
          <p:cNvPr id="5" name="Content Placeholder 4">
            <a:extLst>
              <a:ext uri="{FF2B5EF4-FFF2-40B4-BE49-F238E27FC236}">
                <a16:creationId xmlns:a16="http://schemas.microsoft.com/office/drawing/2014/main" id="{C39E45A1-A65D-DD6F-5FA9-71B150F618CA}"/>
              </a:ext>
            </a:extLst>
          </p:cNvPr>
          <p:cNvSpPr>
            <a:spLocks noGrp="1"/>
          </p:cNvSpPr>
          <p:nvPr>
            <p:ph sz="quarter" idx="11"/>
          </p:nvPr>
        </p:nvSpPr>
        <p:spPr>
          <a:xfrm>
            <a:off x="-1" y="2953062"/>
            <a:ext cx="5966085" cy="3904938"/>
          </a:xfrm>
        </p:spPr>
        <p:txBody>
          <a:bodyPr anchor="t">
            <a:normAutofit/>
          </a:bodyPr>
          <a:lstStyle/>
          <a:p>
            <a:r>
              <a:rPr lang="en-ID" sz="1400" b="1" dirty="0"/>
              <a:t>Output </a:t>
            </a:r>
            <a:r>
              <a:rPr lang="en-ID" sz="1400" b="1" dirty="0" err="1"/>
              <a:t>Prediksi</a:t>
            </a:r>
            <a:r>
              <a:rPr lang="en-ID" sz="1400" b="1" dirty="0"/>
              <a:t> </a:t>
            </a:r>
            <a:r>
              <a:rPr lang="en-ID" sz="1400" b="1" dirty="0" err="1"/>
              <a:t>Jenis</a:t>
            </a:r>
            <a:r>
              <a:rPr lang="en-ID" sz="1400" b="1" dirty="0"/>
              <a:t> </a:t>
            </a:r>
            <a:r>
              <a:rPr lang="en-ID" sz="1400" b="1" dirty="0" err="1"/>
              <a:t>Terapi</a:t>
            </a:r>
            <a:endParaRPr lang="en-ID" sz="1400" b="1" dirty="0"/>
          </a:p>
          <a:p>
            <a:r>
              <a:rPr lang="en-ID" sz="1400" dirty="0"/>
              <a:t>Model DQN (Deep Q-Network) </a:t>
            </a:r>
            <a:r>
              <a:rPr lang="en-ID" sz="1400" dirty="0" err="1"/>
              <a:t>akan</a:t>
            </a:r>
            <a:r>
              <a:rPr lang="en-ID" sz="1400" dirty="0"/>
              <a:t> </a:t>
            </a:r>
            <a:r>
              <a:rPr lang="en-ID" sz="1400" dirty="0" err="1"/>
              <a:t>memprediksi</a:t>
            </a:r>
            <a:r>
              <a:rPr lang="en-ID" sz="1400" dirty="0"/>
              <a:t> salah </a:t>
            </a:r>
            <a:r>
              <a:rPr lang="en-ID" sz="1400" dirty="0" err="1"/>
              <a:t>satu</a:t>
            </a:r>
            <a:r>
              <a:rPr lang="en-ID" sz="1400" dirty="0"/>
              <a:t> </a:t>
            </a:r>
            <a:r>
              <a:rPr lang="en-ID" sz="1400" dirty="0" err="1"/>
              <a:t>dari</a:t>
            </a:r>
            <a:r>
              <a:rPr lang="en-ID" sz="1400" dirty="0"/>
              <a:t> </a:t>
            </a:r>
            <a:r>
              <a:rPr lang="en-ID" sz="1400" dirty="0" err="1"/>
              <a:t>dua</a:t>
            </a:r>
            <a:r>
              <a:rPr lang="en-ID" sz="1400" dirty="0"/>
              <a:t> </a:t>
            </a:r>
            <a:r>
              <a:rPr lang="en-ID" sz="1400" dirty="0" err="1"/>
              <a:t>tindakan</a:t>
            </a:r>
            <a:r>
              <a:rPr lang="en-ID" sz="1400" dirty="0"/>
              <a:t> </a:t>
            </a:r>
            <a:r>
              <a:rPr lang="en-ID" sz="1400" dirty="0" err="1"/>
              <a:t>atau</a:t>
            </a:r>
            <a:r>
              <a:rPr lang="en-ID" sz="1400" dirty="0"/>
              <a:t> </a:t>
            </a:r>
            <a:r>
              <a:rPr lang="en-ID" sz="1400" dirty="0" err="1"/>
              <a:t>jenis</a:t>
            </a:r>
            <a:r>
              <a:rPr lang="en-ID" sz="1400" dirty="0"/>
              <a:t> </a:t>
            </a:r>
            <a:r>
              <a:rPr lang="en-ID" sz="1400" dirty="0" err="1"/>
              <a:t>terapi</a:t>
            </a:r>
            <a:r>
              <a:rPr lang="en-ID" sz="1400" dirty="0"/>
              <a:t> </a:t>
            </a:r>
            <a:r>
              <a:rPr lang="en-ID" sz="1400" dirty="0" err="1"/>
              <a:t>untuk</a:t>
            </a:r>
            <a:r>
              <a:rPr lang="en-ID" sz="1400" dirty="0"/>
              <a:t> </a:t>
            </a:r>
            <a:r>
              <a:rPr lang="en-ID" sz="1400" dirty="0" err="1"/>
              <a:t>setiap</a:t>
            </a:r>
            <a:r>
              <a:rPr lang="en-ID" sz="1400" dirty="0"/>
              <a:t> </a:t>
            </a:r>
            <a:r>
              <a:rPr lang="en-ID" sz="1400" dirty="0" err="1"/>
              <a:t>pasien</a:t>
            </a:r>
            <a:r>
              <a:rPr lang="en-ID" sz="1400" dirty="0"/>
              <a:t> </a:t>
            </a:r>
            <a:r>
              <a:rPr lang="en-ID" sz="1400" dirty="0" err="1"/>
              <a:t>berdasarkan</a:t>
            </a:r>
            <a:r>
              <a:rPr lang="en-ID" sz="1400" dirty="0"/>
              <a:t> data input:</a:t>
            </a:r>
          </a:p>
          <a:p>
            <a:pPr>
              <a:buFont typeface="Arial" panose="020B0604020202020204" pitchFamily="34" charset="0"/>
              <a:buChar char="•"/>
            </a:pPr>
            <a:r>
              <a:rPr lang="en-ID" sz="1400" b="1" dirty="0" err="1"/>
              <a:t>Konservatif</a:t>
            </a:r>
            <a:r>
              <a:rPr lang="en-ID" sz="1400" b="1" dirty="0"/>
              <a:t> (0)</a:t>
            </a:r>
            <a:r>
              <a:rPr lang="en-ID" sz="1400" dirty="0"/>
              <a:t>: </a:t>
            </a:r>
            <a:r>
              <a:rPr lang="en-ID" sz="1400" dirty="0" err="1"/>
              <a:t>Ini</a:t>
            </a:r>
            <a:r>
              <a:rPr lang="en-ID" sz="1400" dirty="0"/>
              <a:t> </a:t>
            </a:r>
            <a:r>
              <a:rPr lang="en-ID" sz="1400" dirty="0" err="1"/>
              <a:t>mengacu</a:t>
            </a:r>
            <a:r>
              <a:rPr lang="en-ID" sz="1400" dirty="0"/>
              <a:t> pada </a:t>
            </a:r>
            <a:r>
              <a:rPr lang="en-ID" sz="1400" dirty="0" err="1"/>
              <a:t>pendekatan</a:t>
            </a:r>
            <a:r>
              <a:rPr lang="en-ID" sz="1400" dirty="0"/>
              <a:t> </a:t>
            </a:r>
            <a:r>
              <a:rPr lang="en-ID" sz="1400" dirty="0" err="1"/>
              <a:t>perawatan</a:t>
            </a:r>
            <a:r>
              <a:rPr lang="en-ID" sz="1400" dirty="0"/>
              <a:t> yang </a:t>
            </a:r>
            <a:r>
              <a:rPr lang="en-ID" sz="1400" dirty="0" err="1"/>
              <a:t>kurang</a:t>
            </a:r>
            <a:r>
              <a:rPr lang="en-ID" sz="1400" dirty="0"/>
              <a:t> </a:t>
            </a:r>
            <a:r>
              <a:rPr lang="en-ID" sz="1400" dirty="0" err="1"/>
              <a:t>invasif</a:t>
            </a:r>
            <a:r>
              <a:rPr lang="en-ID" sz="1400" dirty="0"/>
              <a:t>, yang </a:t>
            </a:r>
            <a:r>
              <a:rPr lang="en-ID" sz="1400" dirty="0" err="1"/>
              <a:t>bisa</a:t>
            </a:r>
            <a:r>
              <a:rPr lang="en-ID" sz="1400" dirty="0"/>
              <a:t> </a:t>
            </a:r>
            <a:r>
              <a:rPr lang="en-ID" sz="1400" dirty="0" err="1"/>
              <a:t>mencakup</a:t>
            </a:r>
            <a:r>
              <a:rPr lang="en-ID" sz="1400" dirty="0"/>
              <a:t> </a:t>
            </a:r>
            <a:r>
              <a:rPr lang="en-ID" sz="1400" dirty="0" err="1"/>
              <a:t>penggunaan</a:t>
            </a:r>
            <a:r>
              <a:rPr lang="en-ID" sz="1400" dirty="0"/>
              <a:t> </a:t>
            </a:r>
            <a:r>
              <a:rPr lang="en-ID" sz="1400" dirty="0" err="1"/>
              <a:t>obat</a:t>
            </a:r>
            <a:r>
              <a:rPr lang="en-ID" sz="1400" dirty="0"/>
              <a:t> </a:t>
            </a:r>
            <a:r>
              <a:rPr lang="en-ID" sz="1400" dirty="0" err="1"/>
              <a:t>seperti</a:t>
            </a:r>
            <a:r>
              <a:rPr lang="en-ID" sz="1400" dirty="0"/>
              <a:t> </a:t>
            </a:r>
            <a:r>
              <a:rPr lang="en-ID" sz="1400" b="1" dirty="0"/>
              <a:t>Sorafenib</a:t>
            </a:r>
            <a:r>
              <a:rPr lang="en-ID" sz="1400" dirty="0"/>
              <a:t> </a:t>
            </a:r>
            <a:r>
              <a:rPr lang="en-ID" sz="1400" dirty="0" err="1"/>
              <a:t>atau</a:t>
            </a:r>
            <a:r>
              <a:rPr lang="en-ID" sz="1400" dirty="0"/>
              <a:t> </a:t>
            </a:r>
            <a:r>
              <a:rPr lang="en-ID" sz="1400" dirty="0" err="1"/>
              <a:t>perawatan</a:t>
            </a:r>
            <a:r>
              <a:rPr lang="en-ID" sz="1400" dirty="0"/>
              <a:t> </a:t>
            </a:r>
            <a:r>
              <a:rPr lang="en-ID" sz="1400" dirty="0" err="1"/>
              <a:t>pendukung</a:t>
            </a:r>
            <a:r>
              <a:rPr lang="en-ID" sz="1400" dirty="0"/>
              <a:t> </a:t>
            </a:r>
            <a:r>
              <a:rPr lang="en-ID" sz="1400" dirty="0" err="1"/>
              <a:t>lainnya</a:t>
            </a:r>
            <a:r>
              <a:rPr lang="en-ID" sz="1400" dirty="0"/>
              <a:t>. </a:t>
            </a:r>
            <a:r>
              <a:rPr lang="en-ID" sz="1400" dirty="0" err="1"/>
              <a:t>Terapi</a:t>
            </a:r>
            <a:r>
              <a:rPr lang="en-ID" sz="1400" dirty="0"/>
              <a:t> </a:t>
            </a:r>
            <a:r>
              <a:rPr lang="en-ID" sz="1400" dirty="0" err="1"/>
              <a:t>ini</a:t>
            </a:r>
            <a:r>
              <a:rPr lang="en-ID" sz="1400" dirty="0"/>
              <a:t> </a:t>
            </a:r>
            <a:r>
              <a:rPr lang="en-ID" sz="1400" dirty="0" err="1"/>
              <a:t>lebih</a:t>
            </a:r>
            <a:r>
              <a:rPr lang="en-ID" sz="1400" dirty="0"/>
              <a:t> </a:t>
            </a:r>
            <a:r>
              <a:rPr lang="en-ID" sz="1400" dirty="0" err="1"/>
              <a:t>fokus</a:t>
            </a:r>
            <a:r>
              <a:rPr lang="en-ID" sz="1400" dirty="0"/>
              <a:t> pada </a:t>
            </a:r>
            <a:r>
              <a:rPr lang="en-ID" sz="1400" dirty="0" err="1"/>
              <a:t>manajemen</a:t>
            </a:r>
            <a:r>
              <a:rPr lang="en-ID" sz="1400" dirty="0"/>
              <a:t> </a:t>
            </a:r>
            <a:r>
              <a:rPr lang="en-ID" sz="1400" dirty="0" err="1"/>
              <a:t>gejala</a:t>
            </a:r>
            <a:r>
              <a:rPr lang="en-ID" sz="1400" dirty="0"/>
              <a:t> dan </a:t>
            </a:r>
            <a:r>
              <a:rPr lang="en-ID" sz="1400" dirty="0" err="1"/>
              <a:t>pengendalian</a:t>
            </a:r>
            <a:r>
              <a:rPr lang="en-ID" sz="1400" dirty="0"/>
              <a:t> </a:t>
            </a:r>
            <a:r>
              <a:rPr lang="en-ID" sz="1400" dirty="0" err="1"/>
              <a:t>penyakit</a:t>
            </a:r>
            <a:r>
              <a:rPr lang="en-ID" sz="1400" dirty="0"/>
              <a:t> </a:t>
            </a:r>
            <a:r>
              <a:rPr lang="en-ID" sz="1400" dirty="0" err="1"/>
              <a:t>tanpa</a:t>
            </a:r>
            <a:r>
              <a:rPr lang="en-ID" sz="1400" dirty="0"/>
              <a:t> </a:t>
            </a:r>
            <a:r>
              <a:rPr lang="en-ID" sz="1400" dirty="0" err="1"/>
              <a:t>tindakan</a:t>
            </a:r>
            <a:r>
              <a:rPr lang="en-ID" sz="1400" dirty="0"/>
              <a:t> </a:t>
            </a:r>
            <a:r>
              <a:rPr lang="en-ID" sz="1400" dirty="0" err="1"/>
              <a:t>bedah</a:t>
            </a:r>
            <a:r>
              <a:rPr lang="en-ID" sz="1400" dirty="0"/>
              <a:t> yang </a:t>
            </a:r>
            <a:r>
              <a:rPr lang="en-ID" sz="1400" dirty="0" err="1"/>
              <a:t>signifikan</a:t>
            </a:r>
            <a:r>
              <a:rPr lang="en-ID" sz="1400" dirty="0"/>
              <a:t>.</a:t>
            </a:r>
          </a:p>
          <a:p>
            <a:pPr>
              <a:buFont typeface="Arial" panose="020B0604020202020204" pitchFamily="34" charset="0"/>
              <a:buChar char="•"/>
            </a:pPr>
            <a:r>
              <a:rPr lang="en-ID" sz="1400" b="1" dirty="0" err="1"/>
              <a:t>Agresif</a:t>
            </a:r>
            <a:r>
              <a:rPr lang="en-ID" sz="1400" b="1" dirty="0"/>
              <a:t> (1)</a:t>
            </a:r>
            <a:r>
              <a:rPr lang="en-ID" sz="1400" dirty="0"/>
              <a:t>: </a:t>
            </a:r>
            <a:r>
              <a:rPr lang="en-ID" sz="1400" dirty="0" err="1"/>
              <a:t>Ini</a:t>
            </a:r>
            <a:r>
              <a:rPr lang="en-ID" sz="1400" dirty="0"/>
              <a:t> </a:t>
            </a:r>
            <a:r>
              <a:rPr lang="en-ID" sz="1400" dirty="0" err="1"/>
              <a:t>mengacu</a:t>
            </a:r>
            <a:r>
              <a:rPr lang="en-ID" sz="1400" dirty="0"/>
              <a:t> pada </a:t>
            </a:r>
            <a:r>
              <a:rPr lang="en-ID" sz="1400" dirty="0" err="1"/>
              <a:t>pendekatan</a:t>
            </a:r>
            <a:r>
              <a:rPr lang="en-ID" sz="1400" dirty="0"/>
              <a:t> </a:t>
            </a:r>
            <a:r>
              <a:rPr lang="en-ID" sz="1400" dirty="0" err="1"/>
              <a:t>perawatan</a:t>
            </a:r>
            <a:r>
              <a:rPr lang="en-ID" sz="1400" dirty="0"/>
              <a:t> yang </a:t>
            </a:r>
            <a:r>
              <a:rPr lang="en-ID" sz="1400" dirty="0" err="1"/>
              <a:t>lebih</a:t>
            </a:r>
            <a:r>
              <a:rPr lang="en-ID" sz="1400" dirty="0"/>
              <a:t> </a:t>
            </a:r>
            <a:r>
              <a:rPr lang="en-ID" sz="1400" dirty="0" err="1"/>
              <a:t>invasif</a:t>
            </a:r>
            <a:r>
              <a:rPr lang="en-ID" sz="1400" dirty="0"/>
              <a:t>, </a:t>
            </a:r>
            <a:r>
              <a:rPr lang="en-ID" sz="1400" dirty="0" err="1"/>
              <a:t>termasuk</a:t>
            </a:r>
            <a:r>
              <a:rPr lang="en-ID" sz="1400" dirty="0"/>
              <a:t> </a:t>
            </a:r>
            <a:r>
              <a:rPr lang="en-ID" sz="1400" b="1" dirty="0" err="1"/>
              <a:t>Operasi</a:t>
            </a:r>
            <a:r>
              <a:rPr lang="en-ID" sz="1400" dirty="0"/>
              <a:t>, </a:t>
            </a:r>
            <a:r>
              <a:rPr lang="en-ID" sz="1400" b="1" dirty="0" err="1"/>
              <a:t>Ablasi</a:t>
            </a:r>
            <a:r>
              <a:rPr lang="en-ID" sz="1400" dirty="0"/>
              <a:t>, </a:t>
            </a:r>
            <a:r>
              <a:rPr lang="en-ID" sz="1400" dirty="0" err="1"/>
              <a:t>atau</a:t>
            </a:r>
            <a:r>
              <a:rPr lang="en-ID" sz="1400" dirty="0"/>
              <a:t> </a:t>
            </a:r>
            <a:r>
              <a:rPr lang="en-ID" sz="1400" b="1" dirty="0" err="1"/>
              <a:t>Kemoterapi</a:t>
            </a:r>
            <a:r>
              <a:rPr lang="en-ID" sz="1400" dirty="0"/>
              <a:t>. </a:t>
            </a:r>
            <a:r>
              <a:rPr lang="en-ID" sz="1400" dirty="0" err="1"/>
              <a:t>Terapi</a:t>
            </a:r>
            <a:r>
              <a:rPr lang="en-ID" sz="1400" dirty="0"/>
              <a:t> </a:t>
            </a:r>
            <a:r>
              <a:rPr lang="en-ID" sz="1400" dirty="0" err="1"/>
              <a:t>ini</a:t>
            </a:r>
            <a:r>
              <a:rPr lang="en-ID" sz="1400" dirty="0"/>
              <a:t> </a:t>
            </a:r>
            <a:r>
              <a:rPr lang="en-ID" sz="1400" dirty="0" err="1"/>
              <a:t>bertujuan</a:t>
            </a:r>
            <a:r>
              <a:rPr lang="en-ID" sz="1400" dirty="0"/>
              <a:t> </a:t>
            </a:r>
            <a:r>
              <a:rPr lang="en-ID" sz="1400" dirty="0" err="1"/>
              <a:t>untuk</a:t>
            </a:r>
            <a:r>
              <a:rPr lang="en-ID" sz="1400" dirty="0"/>
              <a:t> </a:t>
            </a:r>
            <a:r>
              <a:rPr lang="en-ID" sz="1400" dirty="0" err="1"/>
              <a:t>menghilangkan</a:t>
            </a:r>
            <a:r>
              <a:rPr lang="en-ID" sz="1400" dirty="0"/>
              <a:t> </a:t>
            </a:r>
            <a:r>
              <a:rPr lang="en-ID" sz="1400" dirty="0" err="1"/>
              <a:t>atau</a:t>
            </a:r>
            <a:r>
              <a:rPr lang="en-ID" sz="1400" dirty="0"/>
              <a:t> </a:t>
            </a:r>
            <a:r>
              <a:rPr lang="en-ID" sz="1400" dirty="0" err="1"/>
              <a:t>mengurangi</a:t>
            </a:r>
            <a:r>
              <a:rPr lang="en-ID" sz="1400" dirty="0"/>
              <a:t> </a:t>
            </a:r>
            <a:r>
              <a:rPr lang="en-ID" sz="1400" dirty="0" err="1"/>
              <a:t>tumor</a:t>
            </a:r>
            <a:r>
              <a:rPr lang="en-ID" sz="1400" dirty="0"/>
              <a:t> </a:t>
            </a:r>
            <a:r>
              <a:rPr lang="en-ID" sz="1400" dirty="0" err="1"/>
              <a:t>secara</a:t>
            </a:r>
            <a:r>
              <a:rPr lang="en-ID" sz="1400" dirty="0"/>
              <a:t> </a:t>
            </a:r>
            <a:r>
              <a:rPr lang="en-ID" sz="1400" dirty="0" err="1"/>
              <a:t>langsung</a:t>
            </a:r>
            <a:r>
              <a:rPr lang="en-ID" sz="1400" dirty="0"/>
              <a:t> </a:t>
            </a:r>
            <a:r>
              <a:rPr lang="en-ID" sz="1400" dirty="0" err="1"/>
              <a:t>melalui</a:t>
            </a:r>
            <a:r>
              <a:rPr lang="en-ID" sz="1400" dirty="0"/>
              <a:t> </a:t>
            </a:r>
            <a:r>
              <a:rPr lang="en-ID" sz="1400" dirty="0" err="1"/>
              <a:t>tindakan</a:t>
            </a:r>
            <a:r>
              <a:rPr lang="en-ID" sz="1400" dirty="0"/>
              <a:t> yang </a:t>
            </a:r>
            <a:r>
              <a:rPr lang="en-ID" sz="1400" dirty="0" err="1"/>
              <a:t>lebih</a:t>
            </a:r>
            <a:r>
              <a:rPr lang="en-ID" sz="1400" dirty="0"/>
              <a:t> </a:t>
            </a:r>
            <a:r>
              <a:rPr lang="en-ID" sz="1400" dirty="0" err="1"/>
              <a:t>intensif</a:t>
            </a:r>
            <a:r>
              <a:rPr lang="en-ID" sz="1400" dirty="0"/>
              <a:t>.</a:t>
            </a:r>
          </a:p>
        </p:txBody>
      </p:sp>
      <p:sp>
        <p:nvSpPr>
          <p:cNvPr id="6" name="Content Placeholder 5">
            <a:extLst>
              <a:ext uri="{FF2B5EF4-FFF2-40B4-BE49-F238E27FC236}">
                <a16:creationId xmlns:a16="http://schemas.microsoft.com/office/drawing/2014/main" id="{0D030A35-892C-DE59-3469-B8717F54F41D}"/>
              </a:ext>
            </a:extLst>
          </p:cNvPr>
          <p:cNvSpPr>
            <a:spLocks noGrp="1"/>
          </p:cNvSpPr>
          <p:nvPr>
            <p:ph sz="quarter" idx="10"/>
          </p:nvPr>
        </p:nvSpPr>
        <p:spPr>
          <a:xfrm>
            <a:off x="6225918" y="2953062"/>
            <a:ext cx="5966082" cy="2514600"/>
          </a:xfrm>
        </p:spPr>
        <p:txBody>
          <a:bodyPr>
            <a:noAutofit/>
          </a:bodyPr>
          <a:lstStyle/>
          <a:p>
            <a:r>
              <a:rPr lang="en-ID" sz="1200" b="1" dirty="0" err="1"/>
              <a:t>Deskripsi</a:t>
            </a:r>
            <a:r>
              <a:rPr lang="en-ID" sz="1200" b="1" dirty="0"/>
              <a:t> </a:t>
            </a:r>
            <a:r>
              <a:rPr lang="en-ID" sz="1200" b="1" dirty="0" err="1"/>
              <a:t>Terapi</a:t>
            </a:r>
            <a:r>
              <a:rPr lang="en-ID" sz="1200" b="1" dirty="0"/>
              <a:t> </a:t>
            </a:r>
            <a:r>
              <a:rPr lang="en-ID" sz="1200" b="1" dirty="0" err="1"/>
              <a:t>Spesifik</a:t>
            </a:r>
            <a:endParaRPr lang="en-ID" sz="1200" b="1" dirty="0"/>
          </a:p>
          <a:p>
            <a:r>
              <a:rPr lang="en-ID" sz="1200" dirty="0" err="1"/>
              <a:t>Setelah</a:t>
            </a:r>
            <a:r>
              <a:rPr lang="en-ID" sz="1200" dirty="0"/>
              <a:t> model </a:t>
            </a:r>
            <a:r>
              <a:rPr lang="en-ID" sz="1200" dirty="0" err="1"/>
              <a:t>memprediksi</a:t>
            </a:r>
            <a:r>
              <a:rPr lang="en-ID" sz="1200" dirty="0"/>
              <a:t> </a:t>
            </a:r>
            <a:r>
              <a:rPr lang="en-ID" sz="1200" dirty="0" err="1"/>
              <a:t>jenis</a:t>
            </a:r>
            <a:r>
              <a:rPr lang="en-ID" sz="1200" dirty="0"/>
              <a:t> </a:t>
            </a:r>
            <a:r>
              <a:rPr lang="en-ID" sz="1200" dirty="0" err="1"/>
              <a:t>terapi</a:t>
            </a:r>
            <a:r>
              <a:rPr lang="en-ID" sz="1200" dirty="0"/>
              <a:t>, output </a:t>
            </a:r>
            <a:r>
              <a:rPr lang="en-ID" sz="1200" dirty="0" err="1"/>
              <a:t>skrip</a:t>
            </a:r>
            <a:r>
              <a:rPr lang="en-ID" sz="1200" dirty="0"/>
              <a:t> </a:t>
            </a:r>
            <a:r>
              <a:rPr lang="en-ID" sz="1200" dirty="0" err="1"/>
              <a:t>mencetak</a:t>
            </a:r>
            <a:r>
              <a:rPr lang="en-ID" sz="1200" dirty="0"/>
              <a:t> </a:t>
            </a:r>
            <a:r>
              <a:rPr lang="en-ID" sz="1200" dirty="0" err="1"/>
              <a:t>deskripsi</a:t>
            </a:r>
            <a:r>
              <a:rPr lang="en-ID" sz="1200" dirty="0"/>
              <a:t> </a:t>
            </a:r>
            <a:r>
              <a:rPr lang="en-ID" sz="1200" dirty="0" err="1"/>
              <a:t>spesifik</a:t>
            </a:r>
            <a:r>
              <a:rPr lang="en-ID" sz="1200" dirty="0"/>
              <a:t> </a:t>
            </a:r>
            <a:r>
              <a:rPr lang="en-ID" sz="1200" dirty="0" err="1"/>
              <a:t>dari</a:t>
            </a:r>
            <a:r>
              <a:rPr lang="en-ID" sz="1200" dirty="0"/>
              <a:t> </a:t>
            </a:r>
            <a:r>
              <a:rPr lang="en-ID" sz="1200" dirty="0" err="1"/>
              <a:t>terapi</a:t>
            </a:r>
            <a:r>
              <a:rPr lang="en-ID" sz="1200" dirty="0"/>
              <a:t> </a:t>
            </a:r>
            <a:r>
              <a:rPr lang="en-ID" sz="1200" dirty="0" err="1"/>
              <a:t>tersebut</a:t>
            </a:r>
            <a:r>
              <a:rPr lang="en-ID" sz="1200" dirty="0"/>
              <a:t>:</a:t>
            </a:r>
          </a:p>
          <a:p>
            <a:pPr>
              <a:buFont typeface="Arial" panose="020B0604020202020204" pitchFamily="34" charset="0"/>
              <a:buChar char="•"/>
            </a:pPr>
            <a:r>
              <a:rPr lang="en-ID" sz="1200" b="1" dirty="0"/>
              <a:t>Jika </a:t>
            </a:r>
            <a:r>
              <a:rPr lang="en-ID" sz="1200" b="1" dirty="0" err="1"/>
              <a:t>terapi</a:t>
            </a:r>
            <a:r>
              <a:rPr lang="en-ID" sz="1200" b="1" dirty="0"/>
              <a:t> </a:t>
            </a:r>
            <a:r>
              <a:rPr lang="en-ID" sz="1200" b="1" dirty="0" err="1"/>
              <a:t>konservatif</a:t>
            </a:r>
            <a:r>
              <a:rPr lang="en-ID" sz="1200" b="1" dirty="0"/>
              <a:t> </a:t>
            </a:r>
            <a:r>
              <a:rPr lang="en-ID" sz="1200" b="1" dirty="0" err="1"/>
              <a:t>dipilih</a:t>
            </a:r>
            <a:r>
              <a:rPr lang="en-ID" sz="1200" dirty="0"/>
              <a:t>: </a:t>
            </a:r>
            <a:r>
              <a:rPr lang="en-ID" sz="1200" dirty="0" err="1"/>
              <a:t>Terapi</a:t>
            </a:r>
            <a:r>
              <a:rPr lang="en-ID" sz="1200" dirty="0"/>
              <a:t> </a:t>
            </a:r>
            <a:r>
              <a:rPr lang="en-ID" sz="1200" dirty="0" err="1"/>
              <a:t>spesifik</a:t>
            </a:r>
            <a:r>
              <a:rPr lang="en-ID" sz="1200" dirty="0"/>
              <a:t> yang </a:t>
            </a:r>
            <a:r>
              <a:rPr lang="en-ID" sz="1200" dirty="0" err="1"/>
              <a:t>direkomendasikan</a:t>
            </a:r>
            <a:r>
              <a:rPr lang="en-ID" sz="1200" dirty="0"/>
              <a:t> </a:t>
            </a:r>
            <a:r>
              <a:rPr lang="en-ID" sz="1200" dirty="0" err="1"/>
              <a:t>adalah</a:t>
            </a:r>
            <a:r>
              <a:rPr lang="en-ID" sz="1200" dirty="0"/>
              <a:t> </a:t>
            </a:r>
            <a:r>
              <a:rPr lang="en-ID" sz="1200" b="1" dirty="0" err="1"/>
              <a:t>Obat</a:t>
            </a:r>
            <a:r>
              <a:rPr lang="en-ID" sz="1200" b="1" dirty="0"/>
              <a:t> Sorafenib </a:t>
            </a:r>
            <a:r>
              <a:rPr lang="en-ID" sz="1200" b="1" dirty="0" err="1"/>
              <a:t>atau</a:t>
            </a:r>
            <a:r>
              <a:rPr lang="en-ID" sz="1200" b="1" dirty="0"/>
              <a:t> </a:t>
            </a:r>
            <a:r>
              <a:rPr lang="en-ID" sz="1200" b="1" dirty="0" err="1"/>
              <a:t>Terapi</a:t>
            </a:r>
            <a:r>
              <a:rPr lang="en-ID" sz="1200" b="1" dirty="0"/>
              <a:t> </a:t>
            </a:r>
            <a:r>
              <a:rPr lang="en-ID" sz="1200" b="1" dirty="0" err="1"/>
              <a:t>Pendukung</a:t>
            </a:r>
            <a:r>
              <a:rPr lang="en-ID" sz="1200" dirty="0"/>
              <a:t>.</a:t>
            </a:r>
          </a:p>
          <a:p>
            <a:pPr>
              <a:buFont typeface="Arial" panose="020B0604020202020204" pitchFamily="34" charset="0"/>
              <a:buChar char="•"/>
            </a:pPr>
            <a:r>
              <a:rPr lang="en-ID" sz="1200" b="1" dirty="0"/>
              <a:t>Jika </a:t>
            </a:r>
            <a:r>
              <a:rPr lang="en-ID" sz="1200" b="1" dirty="0" err="1"/>
              <a:t>terapi</a:t>
            </a:r>
            <a:r>
              <a:rPr lang="en-ID" sz="1200" b="1" dirty="0"/>
              <a:t> </a:t>
            </a:r>
            <a:r>
              <a:rPr lang="en-ID" sz="1200" b="1" dirty="0" err="1"/>
              <a:t>agresif</a:t>
            </a:r>
            <a:r>
              <a:rPr lang="en-ID" sz="1200" b="1" dirty="0"/>
              <a:t> </a:t>
            </a:r>
            <a:r>
              <a:rPr lang="en-ID" sz="1200" b="1" dirty="0" err="1"/>
              <a:t>dipilih</a:t>
            </a:r>
            <a:r>
              <a:rPr lang="en-ID" sz="1200" dirty="0"/>
              <a:t>: </a:t>
            </a:r>
            <a:r>
              <a:rPr lang="en-ID" sz="1200" dirty="0" err="1"/>
              <a:t>Terapi</a:t>
            </a:r>
            <a:r>
              <a:rPr lang="en-ID" sz="1200" dirty="0"/>
              <a:t> </a:t>
            </a:r>
            <a:r>
              <a:rPr lang="en-ID" sz="1200" dirty="0" err="1"/>
              <a:t>spesifik</a:t>
            </a:r>
            <a:r>
              <a:rPr lang="en-ID" sz="1200" dirty="0"/>
              <a:t> yang </a:t>
            </a:r>
            <a:r>
              <a:rPr lang="en-ID" sz="1200" dirty="0" err="1"/>
              <a:t>direkomendasikan</a:t>
            </a:r>
            <a:r>
              <a:rPr lang="en-ID" sz="1200" dirty="0"/>
              <a:t> </a:t>
            </a:r>
            <a:r>
              <a:rPr lang="en-ID" sz="1200" dirty="0" err="1"/>
              <a:t>adalah</a:t>
            </a:r>
            <a:r>
              <a:rPr lang="en-ID" sz="1200" dirty="0"/>
              <a:t> </a:t>
            </a:r>
            <a:r>
              <a:rPr lang="en-ID" sz="1200" b="1" dirty="0" err="1"/>
              <a:t>Operasi</a:t>
            </a:r>
            <a:r>
              <a:rPr lang="en-ID" sz="1200" b="1" dirty="0"/>
              <a:t>, </a:t>
            </a:r>
            <a:r>
              <a:rPr lang="en-ID" sz="1200" b="1" dirty="0" err="1"/>
              <a:t>Ablasi</a:t>
            </a:r>
            <a:r>
              <a:rPr lang="en-ID" sz="1200" b="1" dirty="0"/>
              <a:t>, </a:t>
            </a:r>
            <a:r>
              <a:rPr lang="en-ID" sz="1200" b="1" dirty="0" err="1"/>
              <a:t>atau</a:t>
            </a:r>
            <a:r>
              <a:rPr lang="en-ID" sz="1200" b="1" dirty="0"/>
              <a:t> </a:t>
            </a:r>
            <a:r>
              <a:rPr lang="en-ID" sz="1200" b="1" dirty="0" err="1"/>
              <a:t>Kemoterapi</a:t>
            </a:r>
            <a:r>
              <a:rPr lang="en-ID" sz="1200" dirty="0"/>
              <a:t>.</a:t>
            </a:r>
          </a:p>
          <a:p>
            <a:r>
              <a:rPr lang="en-ID" sz="1200" b="1" dirty="0"/>
              <a:t>Hasil </a:t>
            </a:r>
            <a:r>
              <a:rPr lang="en-ID" sz="1200" b="1" dirty="0" err="1"/>
              <a:t>Aktual</a:t>
            </a:r>
            <a:endParaRPr lang="en-ID" sz="1200" b="1" dirty="0"/>
          </a:p>
          <a:p>
            <a:r>
              <a:rPr lang="en-ID" sz="1200" dirty="0" err="1"/>
              <a:t>Membandingkan</a:t>
            </a:r>
            <a:r>
              <a:rPr lang="en-ID" sz="1200" dirty="0"/>
              <a:t> </a:t>
            </a:r>
            <a:r>
              <a:rPr lang="en-ID" sz="1200" dirty="0" err="1"/>
              <a:t>hasil</a:t>
            </a:r>
            <a:r>
              <a:rPr lang="en-ID" sz="1200" dirty="0"/>
              <a:t> </a:t>
            </a:r>
            <a:r>
              <a:rPr lang="en-ID" sz="1200" dirty="0" err="1"/>
              <a:t>prediksi</a:t>
            </a:r>
            <a:r>
              <a:rPr lang="en-ID" sz="1200" dirty="0"/>
              <a:t> model </a:t>
            </a:r>
            <a:r>
              <a:rPr lang="en-ID" sz="1200" dirty="0" err="1"/>
              <a:t>dengan</a:t>
            </a:r>
            <a:r>
              <a:rPr lang="en-ID" sz="1200" dirty="0"/>
              <a:t> </a:t>
            </a:r>
            <a:r>
              <a:rPr lang="en-ID" sz="1200" dirty="0" err="1"/>
              <a:t>hasil</a:t>
            </a:r>
            <a:r>
              <a:rPr lang="en-ID" sz="1200" dirty="0"/>
              <a:t> </a:t>
            </a:r>
            <a:r>
              <a:rPr lang="en-ID" sz="1200" dirty="0" err="1"/>
              <a:t>aktual</a:t>
            </a:r>
            <a:r>
              <a:rPr lang="en-ID" sz="1200" dirty="0"/>
              <a:t> </a:t>
            </a:r>
            <a:r>
              <a:rPr lang="en-ID" sz="1200" dirty="0" err="1"/>
              <a:t>dari</a:t>
            </a:r>
            <a:r>
              <a:rPr lang="en-ID" sz="1200" dirty="0"/>
              <a:t> dataset </a:t>
            </a:r>
            <a:r>
              <a:rPr lang="en-ID" sz="1200" dirty="0" err="1"/>
              <a:t>untuk</a:t>
            </a:r>
            <a:r>
              <a:rPr lang="en-ID" sz="1200" dirty="0"/>
              <a:t> </a:t>
            </a:r>
            <a:r>
              <a:rPr lang="en-ID" sz="1200" dirty="0" err="1"/>
              <a:t>setiap</a:t>
            </a:r>
            <a:r>
              <a:rPr lang="en-ID" sz="1200" dirty="0"/>
              <a:t> </a:t>
            </a:r>
            <a:r>
              <a:rPr lang="en-ID" sz="1200" dirty="0" err="1"/>
              <a:t>pasien</a:t>
            </a:r>
            <a:r>
              <a:rPr lang="en-ID" sz="1200" dirty="0"/>
              <a:t>:</a:t>
            </a:r>
          </a:p>
          <a:p>
            <a:r>
              <a:rPr lang="en-ID" sz="1200" b="1" dirty="0"/>
              <a:t>"</a:t>
            </a:r>
            <a:r>
              <a:rPr lang="en-ID" sz="1200" b="1" dirty="0" err="1"/>
              <a:t>Sukses</a:t>
            </a:r>
            <a:r>
              <a:rPr lang="en-ID" sz="1200" b="1" dirty="0"/>
              <a:t>"</a:t>
            </a:r>
            <a:r>
              <a:rPr lang="en-ID" sz="1200" dirty="0"/>
              <a:t>: </a:t>
            </a:r>
            <a:r>
              <a:rPr lang="en-ID" sz="1200" dirty="0" err="1"/>
              <a:t>Menunjukkan</a:t>
            </a:r>
            <a:r>
              <a:rPr lang="en-ID" sz="1200" dirty="0"/>
              <a:t> </a:t>
            </a:r>
            <a:r>
              <a:rPr lang="en-ID" sz="1200" dirty="0" err="1"/>
              <a:t>bahwa</a:t>
            </a:r>
            <a:r>
              <a:rPr lang="en-ID" sz="1200" dirty="0"/>
              <a:t> </a:t>
            </a:r>
            <a:r>
              <a:rPr lang="en-ID" sz="1200" dirty="0" err="1"/>
              <a:t>hasil</a:t>
            </a:r>
            <a:r>
              <a:rPr lang="en-ID" sz="1200" dirty="0"/>
              <a:t> </a:t>
            </a:r>
            <a:r>
              <a:rPr lang="en-ID" sz="1200" dirty="0" err="1"/>
              <a:t>aktual</a:t>
            </a:r>
            <a:r>
              <a:rPr lang="en-ID" sz="1200" dirty="0"/>
              <a:t> </a:t>
            </a:r>
            <a:r>
              <a:rPr lang="en-ID" sz="1200" dirty="0" err="1"/>
              <a:t>dari</a:t>
            </a:r>
            <a:r>
              <a:rPr lang="en-ID" sz="1200" dirty="0"/>
              <a:t> </a:t>
            </a:r>
            <a:r>
              <a:rPr lang="en-ID" sz="1200" dirty="0" err="1"/>
              <a:t>perawatan</a:t>
            </a:r>
            <a:r>
              <a:rPr lang="en-ID" sz="1200" dirty="0"/>
              <a:t> </a:t>
            </a:r>
            <a:r>
              <a:rPr lang="en-ID" sz="1200" dirty="0" err="1"/>
              <a:t>tersebut</a:t>
            </a:r>
            <a:r>
              <a:rPr lang="en-ID" sz="1200" dirty="0"/>
              <a:t> </a:t>
            </a:r>
            <a:r>
              <a:rPr lang="en-ID" sz="1200" dirty="0" err="1"/>
              <a:t>berhasil</a:t>
            </a:r>
            <a:r>
              <a:rPr lang="en-ID" sz="1200" dirty="0"/>
              <a:t> (</a:t>
            </a:r>
            <a:r>
              <a:rPr lang="en-ID" sz="1200" dirty="0" err="1"/>
              <a:t>pasien</a:t>
            </a:r>
            <a:r>
              <a:rPr lang="en-ID" sz="1200" dirty="0"/>
              <a:t> </a:t>
            </a:r>
            <a:r>
              <a:rPr lang="en-ID" sz="1200" dirty="0" err="1"/>
              <a:t>menunjukkan</a:t>
            </a:r>
            <a:r>
              <a:rPr lang="en-ID" sz="1200" dirty="0"/>
              <a:t> </a:t>
            </a:r>
            <a:r>
              <a:rPr lang="en-ID" sz="1200" dirty="0" err="1"/>
              <a:t>hasil</a:t>
            </a:r>
            <a:r>
              <a:rPr lang="en-ID" sz="1200" dirty="0"/>
              <a:t> yang </a:t>
            </a:r>
            <a:r>
              <a:rPr lang="en-ID" sz="1200" dirty="0" err="1"/>
              <a:t>diharapkan</a:t>
            </a:r>
            <a:r>
              <a:rPr lang="en-ID" sz="1200" dirty="0"/>
              <a:t> </a:t>
            </a:r>
            <a:r>
              <a:rPr lang="en-ID" sz="1200" dirty="0" err="1"/>
              <a:t>atau</a:t>
            </a:r>
            <a:r>
              <a:rPr lang="en-ID" sz="1200" dirty="0"/>
              <a:t> </a:t>
            </a:r>
            <a:r>
              <a:rPr lang="en-ID" sz="1200" dirty="0" err="1"/>
              <a:t>positif</a:t>
            </a:r>
            <a:r>
              <a:rPr lang="en-ID" sz="1200" dirty="0"/>
              <a:t>).</a:t>
            </a:r>
          </a:p>
          <a:p>
            <a:pPr>
              <a:buFont typeface="Arial" panose="020B0604020202020204" pitchFamily="34" charset="0"/>
              <a:buChar char="•"/>
            </a:pPr>
            <a:r>
              <a:rPr lang="en-ID" sz="1200" b="1" dirty="0"/>
              <a:t>"</a:t>
            </a:r>
            <a:r>
              <a:rPr lang="en-ID" sz="1200" b="1" dirty="0" err="1"/>
              <a:t>Gagal</a:t>
            </a:r>
            <a:r>
              <a:rPr lang="en-ID" sz="1200" b="1" dirty="0"/>
              <a:t>"</a:t>
            </a:r>
            <a:r>
              <a:rPr lang="en-ID" sz="1200" dirty="0"/>
              <a:t>: </a:t>
            </a:r>
            <a:r>
              <a:rPr lang="en-ID" sz="1200" dirty="0" err="1"/>
              <a:t>Menunjukkan</a:t>
            </a:r>
            <a:r>
              <a:rPr lang="en-ID" sz="1200" dirty="0"/>
              <a:t> </a:t>
            </a:r>
            <a:r>
              <a:rPr lang="en-ID" sz="1200" dirty="0" err="1"/>
              <a:t>bahwa</a:t>
            </a:r>
            <a:r>
              <a:rPr lang="en-ID" sz="1200" dirty="0"/>
              <a:t> </a:t>
            </a:r>
            <a:r>
              <a:rPr lang="en-ID" sz="1200" dirty="0" err="1"/>
              <a:t>hasil</a:t>
            </a:r>
            <a:r>
              <a:rPr lang="en-ID" sz="1200" dirty="0"/>
              <a:t> </a:t>
            </a:r>
            <a:r>
              <a:rPr lang="en-ID" sz="1200" dirty="0" err="1"/>
              <a:t>aktual</a:t>
            </a:r>
            <a:r>
              <a:rPr lang="en-ID" sz="1200" dirty="0"/>
              <a:t> </a:t>
            </a:r>
            <a:r>
              <a:rPr lang="en-ID" sz="1200" dirty="0" err="1"/>
              <a:t>dari</a:t>
            </a:r>
            <a:r>
              <a:rPr lang="en-ID" sz="1200" dirty="0"/>
              <a:t> </a:t>
            </a:r>
            <a:r>
              <a:rPr lang="en-ID" sz="1200" dirty="0" err="1"/>
              <a:t>perawatan</a:t>
            </a:r>
            <a:r>
              <a:rPr lang="en-ID" sz="1200" dirty="0"/>
              <a:t> </a:t>
            </a:r>
            <a:r>
              <a:rPr lang="en-ID" sz="1200" dirty="0" err="1"/>
              <a:t>tersebut</a:t>
            </a:r>
            <a:r>
              <a:rPr lang="en-ID" sz="1200" dirty="0"/>
              <a:t> </a:t>
            </a:r>
            <a:r>
              <a:rPr lang="en-ID" sz="1200" dirty="0" err="1"/>
              <a:t>tidak</a:t>
            </a:r>
            <a:r>
              <a:rPr lang="en-ID" sz="1200" dirty="0"/>
              <a:t> </a:t>
            </a:r>
            <a:r>
              <a:rPr lang="en-ID" sz="1200" dirty="0" err="1"/>
              <a:t>berhasil</a:t>
            </a:r>
            <a:r>
              <a:rPr lang="en-ID" sz="1200" dirty="0"/>
              <a:t> (</a:t>
            </a:r>
            <a:r>
              <a:rPr lang="en-ID" sz="1200" dirty="0" err="1"/>
              <a:t>pasien</a:t>
            </a:r>
            <a:r>
              <a:rPr lang="en-ID" sz="1200" dirty="0"/>
              <a:t> </a:t>
            </a:r>
            <a:r>
              <a:rPr lang="en-ID" sz="1200" dirty="0" err="1"/>
              <a:t>tidak</a:t>
            </a:r>
            <a:r>
              <a:rPr lang="en-ID" sz="1200" dirty="0"/>
              <a:t> </a:t>
            </a:r>
            <a:r>
              <a:rPr lang="en-ID" sz="1200" dirty="0" err="1"/>
              <a:t>menunjukkan</a:t>
            </a:r>
            <a:r>
              <a:rPr lang="en-ID" sz="1200" dirty="0"/>
              <a:t> </a:t>
            </a:r>
            <a:r>
              <a:rPr lang="en-ID" sz="1200" dirty="0" err="1"/>
              <a:t>hasil</a:t>
            </a:r>
            <a:r>
              <a:rPr lang="en-ID" sz="1200" dirty="0"/>
              <a:t> yang </a:t>
            </a:r>
            <a:r>
              <a:rPr lang="en-ID" sz="1200" dirty="0" err="1"/>
              <a:t>diharapkan</a:t>
            </a:r>
            <a:r>
              <a:rPr lang="en-ID" sz="1200" dirty="0"/>
              <a:t> </a:t>
            </a:r>
            <a:r>
              <a:rPr lang="en-ID" sz="1200" dirty="0" err="1"/>
              <a:t>atau</a:t>
            </a:r>
            <a:r>
              <a:rPr lang="en-ID" sz="1200" dirty="0"/>
              <a:t> </a:t>
            </a:r>
            <a:r>
              <a:rPr lang="en-ID" sz="1200" dirty="0" err="1"/>
              <a:t>ada</a:t>
            </a:r>
            <a:r>
              <a:rPr lang="en-ID" sz="1200" dirty="0"/>
              <a:t> </a:t>
            </a:r>
            <a:r>
              <a:rPr lang="en-ID" sz="1200" dirty="0" err="1"/>
              <a:t>komplikasi</a:t>
            </a:r>
            <a:r>
              <a:rPr lang="en-ID" sz="1200" dirty="0"/>
              <a:t>).</a:t>
            </a:r>
          </a:p>
          <a:p>
            <a:pPr>
              <a:buFont typeface="Arial" panose="020B0604020202020204" pitchFamily="34" charset="0"/>
              <a:buChar char="•"/>
            </a:pPr>
            <a:endParaRPr lang="en-ID" sz="1200" dirty="0"/>
          </a:p>
        </p:txBody>
      </p:sp>
    </p:spTree>
    <p:extLst>
      <p:ext uri="{BB962C8B-B14F-4D97-AF65-F5344CB8AC3E}">
        <p14:creationId xmlns:p14="http://schemas.microsoft.com/office/powerpoint/2010/main" val="230206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EC90E97A-5DEA-E133-6786-76CE6DE453F4}"/>
              </a:ext>
            </a:extLst>
          </p:cNvPr>
          <p:cNvPicPr>
            <a:picLocks noChangeAspect="1"/>
          </p:cNvPicPr>
          <p:nvPr/>
        </p:nvPicPr>
        <p:blipFill>
          <a:blip r:embed="rId2"/>
          <a:stretch>
            <a:fillRect/>
          </a:stretch>
        </p:blipFill>
        <p:spPr>
          <a:xfrm>
            <a:off x="0" y="-3748"/>
            <a:ext cx="6096000" cy="6858000"/>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57F39573-FEAD-B48E-CCDF-B0A4764C7B58}"/>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579592377"/>
      </p:ext>
    </p:extLst>
  </p:cSld>
  <p:clrMapOvr>
    <a:masterClrMapping/>
  </p:clrMapOvr>
</p:sld>
</file>

<file path=ppt/theme/theme1.xml><?xml version="1.0" encoding="utf-8"?>
<a:theme xmlns:a="http://schemas.openxmlformats.org/drawingml/2006/main" name="Custom">
  <a:themeElements>
    <a:clrScheme name="Custom 178">
      <a:dk1>
        <a:sysClr val="windowText" lastClr="000000"/>
      </a:dk1>
      <a:lt1>
        <a:sysClr val="window" lastClr="FFFFFF"/>
      </a:lt1>
      <a:dk2>
        <a:srgbClr val="44546A"/>
      </a:dk2>
      <a:lt2>
        <a:srgbClr val="E7E6E6"/>
      </a:lt2>
      <a:accent1>
        <a:srgbClr val="D1353C"/>
      </a:accent1>
      <a:accent2>
        <a:srgbClr val="DB8802"/>
      </a:accent2>
      <a:accent3>
        <a:srgbClr val="D91D62"/>
      </a:accent3>
      <a:accent4>
        <a:srgbClr val="42529B"/>
      </a:accent4>
      <a:accent5>
        <a:srgbClr val="CBDA00"/>
      </a:accent5>
      <a:accent6>
        <a:srgbClr val="76DCFD"/>
      </a:accent6>
      <a:hlink>
        <a:srgbClr val="0563C1"/>
      </a:hlink>
      <a:folHlink>
        <a:srgbClr val="954F72"/>
      </a:folHlink>
    </a:clrScheme>
    <a:fontScheme name="Custom 61">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conference presentation_V1_win32_EF_v3" id="{C1B0A8D0-9AA0-40AF-A770-3ACC1E8A96D3}" vid="{CB18F5D6-447A-4043-9583-16EEB5BF63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40172974-42F8-4DE5-A936-8FC698C3673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DB28BE-4CC0-4691-9CA5-2BA850A67938}">
  <ds:schemaRefs>
    <ds:schemaRef ds:uri="http://schemas.microsoft.com/sharepoint/v3/contenttype/forms"/>
  </ds:schemaRefs>
</ds:datastoreItem>
</file>

<file path=customXml/itemProps3.xml><?xml version="1.0" encoding="utf-8"?>
<ds:datastoreItem xmlns:ds="http://schemas.openxmlformats.org/officeDocument/2006/customXml" ds:itemID="{5C03C5E8-6E73-4A29-90A5-6BDD54A3FA1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1267</TotalTime>
  <Words>1323</Words>
  <Application>Microsoft Office PowerPoint</Application>
  <PresentationFormat>Widescreen</PresentationFormat>
  <Paragraphs>125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__Inter_d65c78</vt:lpstr>
      <vt:lpstr>Arial Unicode MS</vt:lpstr>
      <vt:lpstr>Aharoni</vt:lpstr>
      <vt:lpstr>Arial</vt:lpstr>
      <vt:lpstr>Calibri</vt:lpstr>
      <vt:lpstr>Congenial</vt:lpstr>
      <vt:lpstr>Courier New</vt:lpstr>
      <vt:lpstr>Gill Sans Nova</vt:lpstr>
      <vt:lpstr>Custom</vt:lpstr>
      <vt:lpstr>Optimasi Personal Pengobatan Hepatocellular Carcinoma (HCC) dengan Reinforcement Learning</vt:lpstr>
      <vt:lpstr>PowerPoint Presentation</vt:lpstr>
      <vt:lpstr>Repository</vt:lpstr>
      <vt:lpstr>DQNbase</vt:lpstr>
      <vt:lpstr>Metodologi</vt:lpstr>
      <vt:lpstr>Komponen Utama Skrip:    pandas dan numpy: Digunakan untuk manipulasi data dan perhitungan numerik, menyediakan fondasi kuat untuk memproses dataset medis. scikit-learn (train_test_split, StandardScaler): Memisahkan data menjadi set pelatihan dan uji serta menormalkan fitur, penting untuk memastikan bahwa model AI dilatih secara adil dan efisien. gym: Framework untuk membuat lingkungan simulasi AI (Reinforcement Learning). Dalam skrip ini, digunakan untuk menciptakan environment yang merepresentasikan skenario terapi medis. TensorFlow dan Keras: Digunakan untuk membangun model Deep Q-Network (DQN), yang memungkinkan AI mempelajari strategi optimal untuk memilih terapi medis (konservatif atau agresif) berdasarkan data pasien. Reinforcement Learning: Model DQN diimplementasikan untuk memprediksi keputusan terapi dengan mempertimbangkan hasil dari data historis. AI belajar dari aksi sebelumnya untuk memperbaiki kinerjanya dalam menentukan terapi terbaik yang menghasilkan hasil sukses. Adam Optimizer: Digunakan untuk mengoptimalkan proses pelatihan model AI, memaksimalkan akurasi prediksi terapi dengan mengupdate bobot secara adaptif. </vt:lpstr>
      <vt:lpstr>DETAIL IMPLEMENTASI KODE </vt:lpstr>
      <vt:lpstr>HASIL </vt:lpstr>
      <vt:lpstr>PowerPoint Presentation</vt:lpstr>
      <vt:lpstr>PowerPoint Presentation</vt:lpstr>
      <vt:lpstr>App.py</vt:lpstr>
      <vt:lpstr>Komponen Utama  </vt:lpstr>
      <vt:lpstr>PowerPoint Presentation</vt:lpstr>
      <vt:lpstr>Voilà dan index.html</vt:lpstr>
      <vt:lpstr>Voilà dan index.html</vt:lpstr>
      <vt:lpstr>Input &amp; Output Hasil Pembelajaran Reinforcement Learning  Deep-Q Network</vt:lpstr>
      <vt:lpstr>Data Sample</vt:lpstr>
      <vt:lpstr>Data Hasil Prediksi</vt:lpstr>
      <vt:lpstr>PowerPoint Presentation</vt:lpstr>
      <vt:lpstr>!Voila</vt:lpstr>
      <vt:lpstr>Innovative solutions</vt:lpstr>
      <vt:lpstr>Future initiatives</vt:lpstr>
      <vt:lpstr>Thank you</vt:lpstr>
      <vt:lpstr>Full Source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presentation</dc:title>
  <cp:lastModifiedBy>pti01</cp:lastModifiedBy>
  <cp:revision>6</cp:revision>
  <dcterms:created xsi:type="dcterms:W3CDTF">2021-07-29T05:11:00Z</dcterms:created>
  <dcterms:modified xsi:type="dcterms:W3CDTF">2024-11-02T02:49:24Z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